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18"/>
  </p:notesMasterIdLst>
  <p:sldIdLst>
    <p:sldId id="256" r:id="rId3"/>
    <p:sldId id="257" r:id="rId4"/>
    <p:sldId id="263" r:id="rId5"/>
    <p:sldId id="289" r:id="rId6"/>
    <p:sldId id="301" r:id="rId7"/>
    <p:sldId id="296" r:id="rId8"/>
    <p:sldId id="315" r:id="rId9"/>
    <p:sldId id="329" r:id="rId10"/>
    <p:sldId id="314" r:id="rId11"/>
    <p:sldId id="310" r:id="rId12"/>
    <p:sldId id="308" r:id="rId13"/>
    <p:sldId id="316" r:id="rId14"/>
    <p:sldId id="327" r:id="rId15"/>
    <p:sldId id="328" r:id="rId16"/>
    <p:sldId id="294" r:id="rId17"/>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71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27" d="100"/>
          <a:sy n="127" d="100"/>
        </p:scale>
        <p:origin x="108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C5C23D-8CF6-4F94-AF4A-829379F59A9B}" type="doc">
      <dgm:prSet loTypeId="urn:microsoft.com/office/officeart/2005/8/layout/hierarchy2" loCatId="hierarchy" qsTypeId="urn:microsoft.com/office/officeart/2005/8/quickstyle/simple2" qsCatId="simple" csTypeId="urn:microsoft.com/office/officeart/2005/8/colors/colorful1" csCatId="colorful" phldr="1"/>
      <dgm:spPr/>
      <dgm:t>
        <a:bodyPr/>
        <a:lstStyle/>
        <a:p>
          <a:endParaRPr kumimoji="1" lang="ja-JP" altLang="en-US"/>
        </a:p>
      </dgm:t>
    </dgm:pt>
    <dgm:pt modelId="{801B658F-D002-46B0-AF1A-E559D6604659}">
      <dgm:prSet phldrT="[テキスト]" custT="1"/>
      <dgm:spPr>
        <a:solidFill>
          <a:schemeClr val="bg2">
            <a:lumMod val="75000"/>
          </a:schemeClr>
        </a:solidFill>
      </dgm:spPr>
      <dgm:t>
        <a:bodyPr/>
        <a:lstStyle/>
        <a:p>
          <a:r>
            <a:rPr kumimoji="1" lang="ja-JP" altLang="en-US" sz="2000" dirty="0"/>
            <a:t>海外留学</a:t>
          </a:r>
        </a:p>
      </dgm:t>
    </dgm:pt>
    <dgm:pt modelId="{F137E6C2-6060-4FAD-BBE0-9BE68ED5EC0B}" type="parTrans" cxnId="{FAD34DDF-791D-4002-BEA7-7D0948693F11}">
      <dgm:prSet/>
      <dgm:spPr/>
      <dgm:t>
        <a:bodyPr/>
        <a:lstStyle/>
        <a:p>
          <a:endParaRPr kumimoji="1" lang="ja-JP" altLang="en-US"/>
        </a:p>
      </dgm:t>
    </dgm:pt>
    <dgm:pt modelId="{58BF7E29-05BB-46D3-B463-FDFAAEA9566D}" type="sibTrans" cxnId="{FAD34DDF-791D-4002-BEA7-7D0948693F11}">
      <dgm:prSet/>
      <dgm:spPr/>
      <dgm:t>
        <a:bodyPr/>
        <a:lstStyle/>
        <a:p>
          <a:endParaRPr kumimoji="1" lang="ja-JP" altLang="en-US"/>
        </a:p>
      </dgm:t>
    </dgm:pt>
    <dgm:pt modelId="{340FBCC0-7794-4BD8-8020-5C3AA4766CAB}">
      <dgm:prSet phldrT="[テキスト]" custT="1"/>
      <dgm:spPr>
        <a:solidFill>
          <a:schemeClr val="accent4"/>
        </a:solidFill>
      </dgm:spPr>
      <dgm:t>
        <a:bodyPr/>
        <a:lstStyle/>
        <a:p>
          <a:pPr algn="ctr">
            <a:lnSpc>
              <a:spcPct val="50000"/>
            </a:lnSpc>
          </a:pPr>
          <a:endParaRPr kumimoji="1" lang="en-US" altLang="ja-JP" sz="2000" dirty="0"/>
        </a:p>
        <a:p>
          <a:pPr algn="ctr">
            <a:lnSpc>
              <a:spcPct val="50000"/>
            </a:lnSpc>
          </a:pPr>
          <a:r>
            <a:rPr kumimoji="1" lang="ja-JP" altLang="en-US" sz="2000" dirty="0"/>
            <a:t>高等教育　</a:t>
          </a:r>
          <a:endParaRPr kumimoji="1" lang="en-US" altLang="ja-JP" sz="2000" dirty="0"/>
        </a:p>
        <a:p>
          <a:pPr algn="ctr">
            <a:lnSpc>
              <a:spcPct val="50000"/>
            </a:lnSpc>
          </a:pPr>
          <a:r>
            <a:rPr kumimoji="1" lang="ja-JP" altLang="en-US" sz="2000" dirty="0"/>
            <a:t>機関</a:t>
          </a:r>
        </a:p>
      </dgm:t>
    </dgm:pt>
    <dgm:pt modelId="{0E050D62-8AAB-45EC-ABAF-C06A1DF0E907}" type="parTrans" cxnId="{7DCFAD98-3115-441E-A68A-DA69B3A7C26C}">
      <dgm:prSet custT="1"/>
      <dgm:spPr>
        <a:ln>
          <a:solidFill>
            <a:schemeClr val="accent4"/>
          </a:solidFill>
        </a:ln>
      </dgm:spPr>
      <dgm:t>
        <a:bodyPr/>
        <a:lstStyle/>
        <a:p>
          <a:endParaRPr kumimoji="1" lang="ja-JP" altLang="en-US" sz="2000" dirty="0"/>
        </a:p>
      </dgm:t>
    </dgm:pt>
    <dgm:pt modelId="{F10D49F5-AF0D-4D8C-8211-1F75D7F9DD13}" type="sibTrans" cxnId="{7DCFAD98-3115-441E-A68A-DA69B3A7C26C}">
      <dgm:prSet/>
      <dgm:spPr/>
      <dgm:t>
        <a:bodyPr/>
        <a:lstStyle/>
        <a:p>
          <a:endParaRPr kumimoji="1" lang="ja-JP" altLang="en-US"/>
        </a:p>
      </dgm:t>
    </dgm:pt>
    <dgm:pt modelId="{134A1722-2FDE-4436-B1ED-E4FD55971C1F}">
      <dgm:prSet phldrT="[テキスト]" custT="1"/>
      <dgm:spPr>
        <a:solidFill>
          <a:schemeClr val="accent2"/>
        </a:solidFill>
      </dgm:spPr>
      <dgm:t>
        <a:bodyPr/>
        <a:lstStyle/>
        <a:p>
          <a:r>
            <a:rPr kumimoji="1" lang="ja-JP" altLang="en-US" sz="2000" dirty="0"/>
            <a:t>学位取得</a:t>
          </a:r>
        </a:p>
      </dgm:t>
    </dgm:pt>
    <dgm:pt modelId="{B773CB58-87FA-4EE1-BDDA-EB3F0EEDBADE}" type="parTrans" cxnId="{24C09885-D951-4272-9CD1-2F062CF0FE60}">
      <dgm:prSet custT="1"/>
      <dgm:spPr>
        <a:ln>
          <a:solidFill>
            <a:schemeClr val="accent2"/>
          </a:solidFill>
        </a:ln>
      </dgm:spPr>
      <dgm:t>
        <a:bodyPr/>
        <a:lstStyle/>
        <a:p>
          <a:endParaRPr kumimoji="1" lang="ja-JP" altLang="en-US" sz="2000" dirty="0"/>
        </a:p>
      </dgm:t>
    </dgm:pt>
    <dgm:pt modelId="{F2E2000B-3B74-45C0-8F57-F9153CBFE63D}" type="sibTrans" cxnId="{24C09885-D951-4272-9CD1-2F062CF0FE60}">
      <dgm:prSet/>
      <dgm:spPr/>
      <dgm:t>
        <a:bodyPr/>
        <a:lstStyle/>
        <a:p>
          <a:endParaRPr kumimoji="1" lang="ja-JP" altLang="en-US"/>
        </a:p>
      </dgm:t>
    </dgm:pt>
    <dgm:pt modelId="{6606800D-C167-45DC-A0CD-88BBF2142DA2}">
      <dgm:prSet phldrT="[テキスト]" custT="1"/>
      <dgm:spPr>
        <a:solidFill>
          <a:schemeClr val="accent2"/>
        </a:solidFill>
      </dgm:spPr>
      <dgm:t>
        <a:bodyPr/>
        <a:lstStyle/>
        <a:p>
          <a:r>
            <a:rPr kumimoji="1" lang="ja-JP" altLang="en-US" sz="2000" dirty="0"/>
            <a:t>学位取得を</a:t>
          </a:r>
          <a:endParaRPr kumimoji="1" lang="en-US" altLang="ja-JP" sz="2000" dirty="0"/>
        </a:p>
        <a:p>
          <a:r>
            <a:rPr kumimoji="1" lang="ja-JP" altLang="en-US" sz="2000" dirty="0"/>
            <a:t>目的としない</a:t>
          </a:r>
        </a:p>
      </dgm:t>
    </dgm:pt>
    <dgm:pt modelId="{3B641AF6-5E56-4897-AB51-EDE759F1669F}" type="parTrans" cxnId="{D72F09EB-AEA3-47C0-AAED-CA638B1E82F7}">
      <dgm:prSet custT="1"/>
      <dgm:spPr>
        <a:ln>
          <a:solidFill>
            <a:schemeClr val="accent2"/>
          </a:solidFill>
        </a:ln>
      </dgm:spPr>
      <dgm:t>
        <a:bodyPr/>
        <a:lstStyle/>
        <a:p>
          <a:endParaRPr kumimoji="1" lang="ja-JP" altLang="en-US" sz="2000" dirty="0"/>
        </a:p>
      </dgm:t>
    </dgm:pt>
    <dgm:pt modelId="{7DB152E2-30A3-4D84-88B8-68F7A6D65333}" type="sibTrans" cxnId="{D72F09EB-AEA3-47C0-AAED-CA638B1E82F7}">
      <dgm:prSet/>
      <dgm:spPr/>
      <dgm:t>
        <a:bodyPr/>
        <a:lstStyle/>
        <a:p>
          <a:endParaRPr kumimoji="1" lang="ja-JP" altLang="en-US"/>
        </a:p>
      </dgm:t>
    </dgm:pt>
    <dgm:pt modelId="{E337AA2A-1120-4A9D-BEE3-6C0D0F8DAF9A}">
      <dgm:prSet phldrT="[テキスト]" custT="1"/>
      <dgm:spPr>
        <a:solidFill>
          <a:schemeClr val="accent4"/>
        </a:solidFill>
      </dgm:spPr>
      <dgm:t>
        <a:bodyPr/>
        <a:lstStyle/>
        <a:p>
          <a:r>
            <a:rPr kumimoji="1" lang="ja-JP" altLang="en-US" sz="2000" dirty="0"/>
            <a:t>語学学校</a:t>
          </a:r>
        </a:p>
      </dgm:t>
    </dgm:pt>
    <dgm:pt modelId="{249473E7-AE8B-4913-B2F1-41128177723D}" type="parTrans" cxnId="{DDA4221D-8BB3-45BF-97B6-F5A0DCCC670C}">
      <dgm:prSet custT="1"/>
      <dgm:spPr>
        <a:ln>
          <a:solidFill>
            <a:schemeClr val="accent4"/>
          </a:solidFill>
        </a:ln>
      </dgm:spPr>
      <dgm:t>
        <a:bodyPr/>
        <a:lstStyle/>
        <a:p>
          <a:endParaRPr kumimoji="1" lang="ja-JP" altLang="en-US" sz="2000" dirty="0"/>
        </a:p>
      </dgm:t>
    </dgm:pt>
    <dgm:pt modelId="{15ECE1FC-3111-4E58-AAA6-6090404E6234}" type="sibTrans" cxnId="{DDA4221D-8BB3-45BF-97B6-F5A0DCCC670C}">
      <dgm:prSet/>
      <dgm:spPr/>
      <dgm:t>
        <a:bodyPr/>
        <a:lstStyle/>
        <a:p>
          <a:endParaRPr kumimoji="1" lang="ja-JP" altLang="en-US"/>
        </a:p>
      </dgm:t>
    </dgm:pt>
    <dgm:pt modelId="{5250B162-430D-44CB-BB18-30945044782D}">
      <dgm:prSet phldrT="[テキスト]" custT="1"/>
      <dgm:spPr>
        <a:solidFill>
          <a:srgbClr val="7030A0"/>
        </a:solidFill>
      </dgm:spPr>
      <dgm:t>
        <a:bodyPr/>
        <a:lstStyle/>
        <a:p>
          <a:r>
            <a:rPr kumimoji="1" lang="ja-JP" altLang="en-US" sz="2000" dirty="0"/>
            <a:t>協定校への</a:t>
          </a:r>
          <a:endParaRPr kumimoji="1" lang="en-US" altLang="ja-JP" sz="2000" dirty="0"/>
        </a:p>
        <a:p>
          <a:r>
            <a:rPr kumimoji="1" lang="ja-JP" altLang="en-US" sz="2000" dirty="0"/>
            <a:t>交換留学</a:t>
          </a:r>
        </a:p>
      </dgm:t>
    </dgm:pt>
    <dgm:pt modelId="{88B79044-9EC7-4037-B88D-116AA504D7EB}" type="sibTrans" cxnId="{83F29F86-6D0E-4AE2-A177-B8645042E7DC}">
      <dgm:prSet/>
      <dgm:spPr/>
      <dgm:t>
        <a:bodyPr/>
        <a:lstStyle/>
        <a:p>
          <a:endParaRPr kumimoji="1" lang="ja-JP" altLang="en-US"/>
        </a:p>
      </dgm:t>
    </dgm:pt>
    <dgm:pt modelId="{E35343E8-D3F7-46F6-BD15-FEAF9A217240}" type="parTrans" cxnId="{83F29F86-6D0E-4AE2-A177-B8645042E7DC}">
      <dgm:prSet custT="1"/>
      <dgm:spPr>
        <a:ln>
          <a:solidFill>
            <a:srgbClr val="7030A0"/>
          </a:solidFill>
        </a:ln>
      </dgm:spPr>
      <dgm:t>
        <a:bodyPr/>
        <a:lstStyle/>
        <a:p>
          <a:endParaRPr kumimoji="1" lang="ja-JP" altLang="en-US" sz="2000" dirty="0"/>
        </a:p>
      </dgm:t>
    </dgm:pt>
    <dgm:pt modelId="{A1B260EA-88E8-4C95-B19D-BB20869E9DBA}">
      <dgm:prSet phldrT="[テキスト]" custT="1"/>
      <dgm:spPr>
        <a:solidFill>
          <a:srgbClr val="7030A0"/>
        </a:solidFill>
      </dgm:spPr>
      <dgm:t>
        <a:bodyPr/>
        <a:lstStyle/>
        <a:p>
          <a:r>
            <a:rPr kumimoji="1" lang="ja-JP" altLang="en-US" sz="2000" dirty="0"/>
            <a:t>協定校以外への留学</a:t>
          </a:r>
        </a:p>
      </dgm:t>
    </dgm:pt>
    <dgm:pt modelId="{E1F91DCB-FDC1-4BEE-B958-6359DAB580EE}" type="parTrans" cxnId="{8202E107-5379-4363-A976-B6C8381AA67D}">
      <dgm:prSet custT="1"/>
      <dgm:spPr>
        <a:ln>
          <a:solidFill>
            <a:srgbClr val="7030A0"/>
          </a:solidFill>
        </a:ln>
      </dgm:spPr>
      <dgm:t>
        <a:bodyPr/>
        <a:lstStyle/>
        <a:p>
          <a:endParaRPr kumimoji="1" lang="ja-JP" altLang="en-US" sz="2000" dirty="0"/>
        </a:p>
      </dgm:t>
    </dgm:pt>
    <dgm:pt modelId="{07A264B7-C7AB-4365-B569-8D78C5E0A382}" type="sibTrans" cxnId="{8202E107-5379-4363-A976-B6C8381AA67D}">
      <dgm:prSet/>
      <dgm:spPr/>
      <dgm:t>
        <a:bodyPr/>
        <a:lstStyle/>
        <a:p>
          <a:endParaRPr kumimoji="1" lang="ja-JP" altLang="en-US"/>
        </a:p>
      </dgm:t>
    </dgm:pt>
    <dgm:pt modelId="{1C175076-4E57-4AAD-840E-8B5CB2746708}" type="pres">
      <dgm:prSet presAssocID="{88C5C23D-8CF6-4F94-AF4A-829379F59A9B}" presName="diagram" presStyleCnt="0">
        <dgm:presLayoutVars>
          <dgm:chPref val="1"/>
          <dgm:dir/>
          <dgm:animOne val="branch"/>
          <dgm:animLvl val="lvl"/>
          <dgm:resizeHandles val="exact"/>
        </dgm:presLayoutVars>
      </dgm:prSet>
      <dgm:spPr/>
    </dgm:pt>
    <dgm:pt modelId="{B77BFB55-E0BF-4064-B585-983A89359D34}" type="pres">
      <dgm:prSet presAssocID="{801B658F-D002-46B0-AF1A-E559D6604659}" presName="root1" presStyleCnt="0"/>
      <dgm:spPr/>
    </dgm:pt>
    <dgm:pt modelId="{B99B8C85-2F34-4B2D-BCEE-1FDC8AE68189}" type="pres">
      <dgm:prSet presAssocID="{801B658F-D002-46B0-AF1A-E559D6604659}" presName="LevelOneTextNode" presStyleLbl="node0" presStyleIdx="0" presStyleCnt="1" custScaleX="125679" custScaleY="106679">
        <dgm:presLayoutVars>
          <dgm:chPref val="3"/>
        </dgm:presLayoutVars>
      </dgm:prSet>
      <dgm:spPr/>
    </dgm:pt>
    <dgm:pt modelId="{BD760475-9F56-4288-B1B1-11F9AF05182C}" type="pres">
      <dgm:prSet presAssocID="{801B658F-D002-46B0-AF1A-E559D6604659}" presName="level2hierChild" presStyleCnt="0"/>
      <dgm:spPr/>
    </dgm:pt>
    <dgm:pt modelId="{5DF5280D-91EF-43A3-BFBE-5B44ACAB2779}" type="pres">
      <dgm:prSet presAssocID="{0E050D62-8AAB-45EC-ABAF-C06A1DF0E907}" presName="conn2-1" presStyleLbl="parChTrans1D2" presStyleIdx="0" presStyleCnt="2"/>
      <dgm:spPr/>
    </dgm:pt>
    <dgm:pt modelId="{2663117C-29F0-46FB-9497-C7BA2989D79E}" type="pres">
      <dgm:prSet presAssocID="{0E050D62-8AAB-45EC-ABAF-C06A1DF0E907}" presName="connTx" presStyleLbl="parChTrans1D2" presStyleIdx="0" presStyleCnt="2"/>
      <dgm:spPr/>
    </dgm:pt>
    <dgm:pt modelId="{D6FD4A2B-2539-4FA5-AB62-7D0A58A3E7DA}" type="pres">
      <dgm:prSet presAssocID="{340FBCC0-7794-4BD8-8020-5C3AA4766CAB}" presName="root2" presStyleCnt="0"/>
      <dgm:spPr/>
    </dgm:pt>
    <dgm:pt modelId="{3C084196-7F67-4856-AE37-01B3A4C43BDA}" type="pres">
      <dgm:prSet presAssocID="{340FBCC0-7794-4BD8-8020-5C3AA4766CAB}" presName="LevelTwoTextNode" presStyleLbl="node2" presStyleIdx="0" presStyleCnt="2" custScaleX="157149" custScaleY="149854">
        <dgm:presLayoutVars>
          <dgm:chPref val="3"/>
        </dgm:presLayoutVars>
      </dgm:prSet>
      <dgm:spPr/>
    </dgm:pt>
    <dgm:pt modelId="{5EF2246D-8F6A-4BF4-89EC-502F9D08F80E}" type="pres">
      <dgm:prSet presAssocID="{340FBCC0-7794-4BD8-8020-5C3AA4766CAB}" presName="level3hierChild" presStyleCnt="0"/>
      <dgm:spPr/>
    </dgm:pt>
    <dgm:pt modelId="{D3F707C6-460F-4D39-9DA2-4E071A3C8CD1}" type="pres">
      <dgm:prSet presAssocID="{B773CB58-87FA-4EE1-BDDA-EB3F0EEDBADE}" presName="conn2-1" presStyleLbl="parChTrans1D3" presStyleIdx="0" presStyleCnt="2"/>
      <dgm:spPr/>
    </dgm:pt>
    <dgm:pt modelId="{C63B8A48-FBDB-44AC-B47B-0CA86D0F21E0}" type="pres">
      <dgm:prSet presAssocID="{B773CB58-87FA-4EE1-BDDA-EB3F0EEDBADE}" presName="connTx" presStyleLbl="parChTrans1D3" presStyleIdx="0" presStyleCnt="2"/>
      <dgm:spPr/>
    </dgm:pt>
    <dgm:pt modelId="{AF173977-BA0C-4FD3-81F7-C957045000F1}" type="pres">
      <dgm:prSet presAssocID="{134A1722-2FDE-4436-B1ED-E4FD55971C1F}" presName="root2" presStyleCnt="0"/>
      <dgm:spPr/>
    </dgm:pt>
    <dgm:pt modelId="{610ED727-B813-4F8E-98F9-05E130977B4E}" type="pres">
      <dgm:prSet presAssocID="{134A1722-2FDE-4436-B1ED-E4FD55971C1F}" presName="LevelTwoTextNode" presStyleLbl="node3" presStyleIdx="0" presStyleCnt="2" custScaleX="155749" custScaleY="116773">
        <dgm:presLayoutVars>
          <dgm:chPref val="3"/>
        </dgm:presLayoutVars>
      </dgm:prSet>
      <dgm:spPr/>
    </dgm:pt>
    <dgm:pt modelId="{C402CC6D-FC24-4012-A98A-C2775C42041A}" type="pres">
      <dgm:prSet presAssocID="{134A1722-2FDE-4436-B1ED-E4FD55971C1F}" presName="level3hierChild" presStyleCnt="0"/>
      <dgm:spPr/>
    </dgm:pt>
    <dgm:pt modelId="{3CF65980-B277-4180-A6BB-A3EE5043A1D6}" type="pres">
      <dgm:prSet presAssocID="{3B641AF6-5E56-4897-AB51-EDE759F1669F}" presName="conn2-1" presStyleLbl="parChTrans1D3" presStyleIdx="1" presStyleCnt="2"/>
      <dgm:spPr/>
    </dgm:pt>
    <dgm:pt modelId="{7DA9E5E4-4D27-4815-9F3B-2DBB8CB7D732}" type="pres">
      <dgm:prSet presAssocID="{3B641AF6-5E56-4897-AB51-EDE759F1669F}" presName="connTx" presStyleLbl="parChTrans1D3" presStyleIdx="1" presStyleCnt="2"/>
      <dgm:spPr/>
    </dgm:pt>
    <dgm:pt modelId="{B52F9920-7765-4350-894D-AF93FB55E72E}" type="pres">
      <dgm:prSet presAssocID="{6606800D-C167-45DC-A0CD-88BBF2142DA2}" presName="root2" presStyleCnt="0"/>
      <dgm:spPr/>
    </dgm:pt>
    <dgm:pt modelId="{28038E30-C76B-4693-808A-5FA1EE094265}" type="pres">
      <dgm:prSet presAssocID="{6606800D-C167-45DC-A0CD-88BBF2142DA2}" presName="LevelTwoTextNode" presStyleLbl="node3" presStyleIdx="1" presStyleCnt="2" custScaleX="157426" custScaleY="246067" custLinFactNeighborX="-6004" custLinFactNeighborY="2409">
        <dgm:presLayoutVars>
          <dgm:chPref val="3"/>
        </dgm:presLayoutVars>
      </dgm:prSet>
      <dgm:spPr/>
    </dgm:pt>
    <dgm:pt modelId="{4D42403B-FA57-4507-8074-51C216974030}" type="pres">
      <dgm:prSet presAssocID="{6606800D-C167-45DC-A0CD-88BBF2142DA2}" presName="level3hierChild" presStyleCnt="0"/>
      <dgm:spPr/>
    </dgm:pt>
    <dgm:pt modelId="{42080DE0-27AE-47BA-9539-BB0F91178DD7}" type="pres">
      <dgm:prSet presAssocID="{E35343E8-D3F7-46F6-BD15-FEAF9A217240}" presName="conn2-1" presStyleLbl="parChTrans1D4" presStyleIdx="0" presStyleCnt="2"/>
      <dgm:spPr/>
    </dgm:pt>
    <dgm:pt modelId="{5B01300A-F614-454D-AC71-241F52FDD802}" type="pres">
      <dgm:prSet presAssocID="{E35343E8-D3F7-46F6-BD15-FEAF9A217240}" presName="connTx" presStyleLbl="parChTrans1D4" presStyleIdx="0" presStyleCnt="2"/>
      <dgm:spPr/>
    </dgm:pt>
    <dgm:pt modelId="{33A4DD96-BB2C-4972-9833-835471E5462F}" type="pres">
      <dgm:prSet presAssocID="{5250B162-430D-44CB-BB18-30945044782D}" presName="root2" presStyleCnt="0"/>
      <dgm:spPr/>
    </dgm:pt>
    <dgm:pt modelId="{53D5518B-1F65-42EF-802C-91C76735CF1E}" type="pres">
      <dgm:prSet presAssocID="{5250B162-430D-44CB-BB18-30945044782D}" presName="LevelTwoTextNode" presStyleLbl="node4" presStyleIdx="0" presStyleCnt="2" custScaleX="153393" custScaleY="160989">
        <dgm:presLayoutVars>
          <dgm:chPref val="3"/>
        </dgm:presLayoutVars>
      </dgm:prSet>
      <dgm:spPr/>
    </dgm:pt>
    <dgm:pt modelId="{A54F795F-F0B0-4B48-87B1-A34A9F4CF928}" type="pres">
      <dgm:prSet presAssocID="{5250B162-430D-44CB-BB18-30945044782D}" presName="level3hierChild" presStyleCnt="0"/>
      <dgm:spPr/>
    </dgm:pt>
    <dgm:pt modelId="{3E60289A-1FB9-486C-89B9-E95EAF81ADB0}" type="pres">
      <dgm:prSet presAssocID="{E1F91DCB-FDC1-4BEE-B958-6359DAB580EE}" presName="conn2-1" presStyleLbl="parChTrans1D4" presStyleIdx="1" presStyleCnt="2"/>
      <dgm:spPr/>
    </dgm:pt>
    <dgm:pt modelId="{9C21691E-CC85-44ED-A073-816843E2C00E}" type="pres">
      <dgm:prSet presAssocID="{E1F91DCB-FDC1-4BEE-B958-6359DAB580EE}" presName="connTx" presStyleLbl="parChTrans1D4" presStyleIdx="1" presStyleCnt="2"/>
      <dgm:spPr/>
    </dgm:pt>
    <dgm:pt modelId="{30B4290C-B0A1-4174-8571-2F4EA363763A}" type="pres">
      <dgm:prSet presAssocID="{A1B260EA-88E8-4C95-B19D-BB20869E9DBA}" presName="root2" presStyleCnt="0"/>
      <dgm:spPr/>
    </dgm:pt>
    <dgm:pt modelId="{E00DF920-BD51-46B9-A970-965BD1F7BD2C}" type="pres">
      <dgm:prSet presAssocID="{A1B260EA-88E8-4C95-B19D-BB20869E9DBA}" presName="LevelTwoTextNode" presStyleLbl="node4" presStyleIdx="1" presStyleCnt="2" custScaleX="151176" custScaleY="163943">
        <dgm:presLayoutVars>
          <dgm:chPref val="3"/>
        </dgm:presLayoutVars>
      </dgm:prSet>
      <dgm:spPr/>
    </dgm:pt>
    <dgm:pt modelId="{E95D0872-7527-4C93-83C0-2593D9168609}" type="pres">
      <dgm:prSet presAssocID="{A1B260EA-88E8-4C95-B19D-BB20869E9DBA}" presName="level3hierChild" presStyleCnt="0"/>
      <dgm:spPr/>
    </dgm:pt>
    <dgm:pt modelId="{AF0E9E7A-6B8A-4DFB-9378-5BF29F0FE599}" type="pres">
      <dgm:prSet presAssocID="{249473E7-AE8B-4913-B2F1-41128177723D}" presName="conn2-1" presStyleLbl="parChTrans1D2" presStyleIdx="1" presStyleCnt="2"/>
      <dgm:spPr/>
    </dgm:pt>
    <dgm:pt modelId="{5DFF1209-B29C-45E5-BA2E-EE9DAA97E8BB}" type="pres">
      <dgm:prSet presAssocID="{249473E7-AE8B-4913-B2F1-41128177723D}" presName="connTx" presStyleLbl="parChTrans1D2" presStyleIdx="1" presStyleCnt="2"/>
      <dgm:spPr/>
    </dgm:pt>
    <dgm:pt modelId="{2B634B81-028D-4463-8D7C-0D1D394D3476}" type="pres">
      <dgm:prSet presAssocID="{E337AA2A-1120-4A9D-BEE3-6C0D0F8DAF9A}" presName="root2" presStyleCnt="0"/>
      <dgm:spPr/>
    </dgm:pt>
    <dgm:pt modelId="{4088DF21-18B7-42E3-BD58-F598F54DEAD1}" type="pres">
      <dgm:prSet presAssocID="{E337AA2A-1120-4A9D-BEE3-6C0D0F8DAF9A}" presName="LevelTwoTextNode" presStyleLbl="node2" presStyleIdx="1" presStyleCnt="2" custScaleX="159723" custScaleY="126793">
        <dgm:presLayoutVars>
          <dgm:chPref val="3"/>
        </dgm:presLayoutVars>
      </dgm:prSet>
      <dgm:spPr/>
    </dgm:pt>
    <dgm:pt modelId="{5464031B-3A52-4B31-9C77-0FCA2BBC8E3C}" type="pres">
      <dgm:prSet presAssocID="{E337AA2A-1120-4A9D-BEE3-6C0D0F8DAF9A}" presName="level3hierChild" presStyleCnt="0"/>
      <dgm:spPr/>
    </dgm:pt>
  </dgm:ptLst>
  <dgm:cxnLst>
    <dgm:cxn modelId="{CFF83402-1819-44F4-8FD8-71C12E2EE16B}" type="presOf" srcId="{E1F91DCB-FDC1-4BEE-B958-6359DAB580EE}" destId="{9C21691E-CC85-44ED-A073-816843E2C00E}" srcOrd="1" destOrd="0" presId="urn:microsoft.com/office/officeart/2005/8/layout/hierarchy2"/>
    <dgm:cxn modelId="{8202E107-5379-4363-A976-B6C8381AA67D}" srcId="{6606800D-C167-45DC-A0CD-88BBF2142DA2}" destId="{A1B260EA-88E8-4C95-B19D-BB20869E9DBA}" srcOrd="1" destOrd="0" parTransId="{E1F91DCB-FDC1-4BEE-B958-6359DAB580EE}" sibTransId="{07A264B7-C7AB-4365-B569-8D78C5E0A382}"/>
    <dgm:cxn modelId="{6CFDEE0C-AB8B-4367-ABD2-ACFCCDFE60C3}" type="presOf" srcId="{0E050D62-8AAB-45EC-ABAF-C06A1DF0E907}" destId="{5DF5280D-91EF-43A3-BFBE-5B44ACAB2779}" srcOrd="0" destOrd="0" presId="urn:microsoft.com/office/officeart/2005/8/layout/hierarchy2"/>
    <dgm:cxn modelId="{3BAA861C-B39C-4A64-982F-08085772FFD6}" type="presOf" srcId="{E35343E8-D3F7-46F6-BD15-FEAF9A217240}" destId="{42080DE0-27AE-47BA-9539-BB0F91178DD7}" srcOrd="0" destOrd="0" presId="urn:microsoft.com/office/officeart/2005/8/layout/hierarchy2"/>
    <dgm:cxn modelId="{DDA4221D-8BB3-45BF-97B6-F5A0DCCC670C}" srcId="{801B658F-D002-46B0-AF1A-E559D6604659}" destId="{E337AA2A-1120-4A9D-BEE3-6C0D0F8DAF9A}" srcOrd="1" destOrd="0" parTransId="{249473E7-AE8B-4913-B2F1-41128177723D}" sibTransId="{15ECE1FC-3111-4E58-AAA6-6090404E6234}"/>
    <dgm:cxn modelId="{461B8D34-05EE-4ECA-B9B0-23FFE7BD1CB9}" type="presOf" srcId="{134A1722-2FDE-4436-B1ED-E4FD55971C1F}" destId="{610ED727-B813-4F8E-98F9-05E130977B4E}" srcOrd="0" destOrd="0" presId="urn:microsoft.com/office/officeart/2005/8/layout/hierarchy2"/>
    <dgm:cxn modelId="{1830113D-C54C-4BE0-AE8B-1767429797CF}" type="presOf" srcId="{0E050D62-8AAB-45EC-ABAF-C06A1DF0E907}" destId="{2663117C-29F0-46FB-9497-C7BA2989D79E}" srcOrd="1" destOrd="0" presId="urn:microsoft.com/office/officeart/2005/8/layout/hierarchy2"/>
    <dgm:cxn modelId="{DC99DB41-3F2E-4C39-8136-4D60D88D2DDF}" type="presOf" srcId="{B773CB58-87FA-4EE1-BDDA-EB3F0EEDBADE}" destId="{C63B8A48-FBDB-44AC-B47B-0CA86D0F21E0}" srcOrd="1" destOrd="0" presId="urn:microsoft.com/office/officeart/2005/8/layout/hierarchy2"/>
    <dgm:cxn modelId="{1E54F867-7E66-439C-9521-CEF540B8FBED}" type="presOf" srcId="{249473E7-AE8B-4913-B2F1-41128177723D}" destId="{5DFF1209-B29C-45E5-BA2E-EE9DAA97E8BB}" srcOrd="1" destOrd="0" presId="urn:microsoft.com/office/officeart/2005/8/layout/hierarchy2"/>
    <dgm:cxn modelId="{A3A8CA6B-6351-4808-ADF6-761B8ADDF018}" type="presOf" srcId="{3B641AF6-5E56-4897-AB51-EDE759F1669F}" destId="{7DA9E5E4-4D27-4815-9F3B-2DBB8CB7D732}" srcOrd="1" destOrd="0" presId="urn:microsoft.com/office/officeart/2005/8/layout/hierarchy2"/>
    <dgm:cxn modelId="{24C09885-D951-4272-9CD1-2F062CF0FE60}" srcId="{340FBCC0-7794-4BD8-8020-5C3AA4766CAB}" destId="{134A1722-2FDE-4436-B1ED-E4FD55971C1F}" srcOrd="0" destOrd="0" parTransId="{B773CB58-87FA-4EE1-BDDA-EB3F0EEDBADE}" sibTransId="{F2E2000B-3B74-45C0-8F57-F9153CBFE63D}"/>
    <dgm:cxn modelId="{83F29F86-6D0E-4AE2-A177-B8645042E7DC}" srcId="{6606800D-C167-45DC-A0CD-88BBF2142DA2}" destId="{5250B162-430D-44CB-BB18-30945044782D}" srcOrd="0" destOrd="0" parTransId="{E35343E8-D3F7-46F6-BD15-FEAF9A217240}" sibTransId="{88B79044-9EC7-4037-B88D-116AA504D7EB}"/>
    <dgm:cxn modelId="{16D4578B-AD71-49B2-ABAB-8684A3616F2A}" type="presOf" srcId="{3B641AF6-5E56-4897-AB51-EDE759F1669F}" destId="{3CF65980-B277-4180-A6BB-A3EE5043A1D6}" srcOrd="0" destOrd="0" presId="urn:microsoft.com/office/officeart/2005/8/layout/hierarchy2"/>
    <dgm:cxn modelId="{4135B595-75DF-4C90-9BD3-B800C5831EE0}" type="presOf" srcId="{E35343E8-D3F7-46F6-BD15-FEAF9A217240}" destId="{5B01300A-F614-454D-AC71-241F52FDD802}" srcOrd="1" destOrd="0" presId="urn:microsoft.com/office/officeart/2005/8/layout/hierarchy2"/>
    <dgm:cxn modelId="{7DCFAD98-3115-441E-A68A-DA69B3A7C26C}" srcId="{801B658F-D002-46B0-AF1A-E559D6604659}" destId="{340FBCC0-7794-4BD8-8020-5C3AA4766CAB}" srcOrd="0" destOrd="0" parTransId="{0E050D62-8AAB-45EC-ABAF-C06A1DF0E907}" sibTransId="{F10D49F5-AF0D-4D8C-8211-1F75D7F9DD13}"/>
    <dgm:cxn modelId="{C9C6249C-66A7-4E13-959F-CE288AA202B9}" type="presOf" srcId="{340FBCC0-7794-4BD8-8020-5C3AA4766CAB}" destId="{3C084196-7F67-4856-AE37-01B3A4C43BDA}" srcOrd="0" destOrd="0" presId="urn:microsoft.com/office/officeart/2005/8/layout/hierarchy2"/>
    <dgm:cxn modelId="{469508A0-342C-4DE8-B254-C6F96EBFDA4B}" type="presOf" srcId="{249473E7-AE8B-4913-B2F1-41128177723D}" destId="{AF0E9E7A-6B8A-4DFB-9378-5BF29F0FE599}" srcOrd="0" destOrd="0" presId="urn:microsoft.com/office/officeart/2005/8/layout/hierarchy2"/>
    <dgm:cxn modelId="{378509AB-92A6-4319-8371-3BA2E533E86C}" type="presOf" srcId="{A1B260EA-88E8-4C95-B19D-BB20869E9DBA}" destId="{E00DF920-BD51-46B9-A970-965BD1F7BD2C}" srcOrd="0" destOrd="0" presId="urn:microsoft.com/office/officeart/2005/8/layout/hierarchy2"/>
    <dgm:cxn modelId="{F1CC36BB-8C7E-4527-9016-AA09F5739C00}" type="presOf" srcId="{E1F91DCB-FDC1-4BEE-B958-6359DAB580EE}" destId="{3E60289A-1FB9-486C-89B9-E95EAF81ADB0}" srcOrd="0" destOrd="0" presId="urn:microsoft.com/office/officeart/2005/8/layout/hierarchy2"/>
    <dgm:cxn modelId="{A5A179C6-1BC2-43A7-917F-638675170F26}" type="presOf" srcId="{E337AA2A-1120-4A9D-BEE3-6C0D0F8DAF9A}" destId="{4088DF21-18B7-42E3-BD58-F598F54DEAD1}" srcOrd="0" destOrd="0" presId="urn:microsoft.com/office/officeart/2005/8/layout/hierarchy2"/>
    <dgm:cxn modelId="{7CC9C8C8-698D-4E36-AB9E-14E83705149E}" type="presOf" srcId="{5250B162-430D-44CB-BB18-30945044782D}" destId="{53D5518B-1F65-42EF-802C-91C76735CF1E}" srcOrd="0" destOrd="0" presId="urn:microsoft.com/office/officeart/2005/8/layout/hierarchy2"/>
    <dgm:cxn modelId="{8410BBCC-E575-431E-B3D7-596F0479ADBE}" type="presOf" srcId="{6606800D-C167-45DC-A0CD-88BBF2142DA2}" destId="{28038E30-C76B-4693-808A-5FA1EE094265}" srcOrd="0" destOrd="0" presId="urn:microsoft.com/office/officeart/2005/8/layout/hierarchy2"/>
    <dgm:cxn modelId="{6E9F33D0-26F7-4BDD-9729-27DD2E3E618A}" type="presOf" srcId="{88C5C23D-8CF6-4F94-AF4A-829379F59A9B}" destId="{1C175076-4E57-4AAD-840E-8B5CB2746708}" srcOrd="0" destOrd="0" presId="urn:microsoft.com/office/officeart/2005/8/layout/hierarchy2"/>
    <dgm:cxn modelId="{6026A2D6-1932-45E9-AC04-24D2B1DF864C}" type="presOf" srcId="{B773CB58-87FA-4EE1-BDDA-EB3F0EEDBADE}" destId="{D3F707C6-460F-4D39-9DA2-4E071A3C8CD1}" srcOrd="0" destOrd="0" presId="urn:microsoft.com/office/officeart/2005/8/layout/hierarchy2"/>
    <dgm:cxn modelId="{FAD34DDF-791D-4002-BEA7-7D0948693F11}" srcId="{88C5C23D-8CF6-4F94-AF4A-829379F59A9B}" destId="{801B658F-D002-46B0-AF1A-E559D6604659}" srcOrd="0" destOrd="0" parTransId="{F137E6C2-6060-4FAD-BBE0-9BE68ED5EC0B}" sibTransId="{58BF7E29-05BB-46D3-B463-FDFAAEA9566D}"/>
    <dgm:cxn modelId="{D72F09EB-AEA3-47C0-AAED-CA638B1E82F7}" srcId="{340FBCC0-7794-4BD8-8020-5C3AA4766CAB}" destId="{6606800D-C167-45DC-A0CD-88BBF2142DA2}" srcOrd="1" destOrd="0" parTransId="{3B641AF6-5E56-4897-AB51-EDE759F1669F}" sibTransId="{7DB152E2-30A3-4D84-88B8-68F7A6D65333}"/>
    <dgm:cxn modelId="{B4C458FC-713B-42C8-B08F-A454410D3944}" type="presOf" srcId="{801B658F-D002-46B0-AF1A-E559D6604659}" destId="{B99B8C85-2F34-4B2D-BCEE-1FDC8AE68189}" srcOrd="0" destOrd="0" presId="urn:microsoft.com/office/officeart/2005/8/layout/hierarchy2"/>
    <dgm:cxn modelId="{5185D85A-2D40-4AD1-8975-29FD5F838506}" type="presParOf" srcId="{1C175076-4E57-4AAD-840E-8B5CB2746708}" destId="{B77BFB55-E0BF-4064-B585-983A89359D34}" srcOrd="0" destOrd="0" presId="urn:microsoft.com/office/officeart/2005/8/layout/hierarchy2"/>
    <dgm:cxn modelId="{EA5B177D-CD57-4CBF-AF0A-EE6CB92B524F}" type="presParOf" srcId="{B77BFB55-E0BF-4064-B585-983A89359D34}" destId="{B99B8C85-2F34-4B2D-BCEE-1FDC8AE68189}" srcOrd="0" destOrd="0" presId="urn:microsoft.com/office/officeart/2005/8/layout/hierarchy2"/>
    <dgm:cxn modelId="{292DE9A5-6AD8-4E06-97F5-9B2460B2D7B8}" type="presParOf" srcId="{B77BFB55-E0BF-4064-B585-983A89359D34}" destId="{BD760475-9F56-4288-B1B1-11F9AF05182C}" srcOrd="1" destOrd="0" presId="urn:microsoft.com/office/officeart/2005/8/layout/hierarchy2"/>
    <dgm:cxn modelId="{53A98DA9-8FAA-44E3-9A2F-766421532595}" type="presParOf" srcId="{BD760475-9F56-4288-B1B1-11F9AF05182C}" destId="{5DF5280D-91EF-43A3-BFBE-5B44ACAB2779}" srcOrd="0" destOrd="0" presId="urn:microsoft.com/office/officeart/2005/8/layout/hierarchy2"/>
    <dgm:cxn modelId="{D26BFD51-CC35-41DB-956F-BD77FFE2FA31}" type="presParOf" srcId="{5DF5280D-91EF-43A3-BFBE-5B44ACAB2779}" destId="{2663117C-29F0-46FB-9497-C7BA2989D79E}" srcOrd="0" destOrd="0" presId="urn:microsoft.com/office/officeart/2005/8/layout/hierarchy2"/>
    <dgm:cxn modelId="{B953F804-7626-4268-B258-6BB38DE321DB}" type="presParOf" srcId="{BD760475-9F56-4288-B1B1-11F9AF05182C}" destId="{D6FD4A2B-2539-4FA5-AB62-7D0A58A3E7DA}" srcOrd="1" destOrd="0" presId="urn:microsoft.com/office/officeart/2005/8/layout/hierarchy2"/>
    <dgm:cxn modelId="{B7AE5D49-6EF0-4B68-8FC3-A198760A91A8}" type="presParOf" srcId="{D6FD4A2B-2539-4FA5-AB62-7D0A58A3E7DA}" destId="{3C084196-7F67-4856-AE37-01B3A4C43BDA}" srcOrd="0" destOrd="0" presId="urn:microsoft.com/office/officeart/2005/8/layout/hierarchy2"/>
    <dgm:cxn modelId="{3123B1E0-A136-490D-8A9B-B530207B9E81}" type="presParOf" srcId="{D6FD4A2B-2539-4FA5-AB62-7D0A58A3E7DA}" destId="{5EF2246D-8F6A-4BF4-89EC-502F9D08F80E}" srcOrd="1" destOrd="0" presId="urn:microsoft.com/office/officeart/2005/8/layout/hierarchy2"/>
    <dgm:cxn modelId="{7E94A55F-6C2E-4A0D-97BA-AD61820F01C1}" type="presParOf" srcId="{5EF2246D-8F6A-4BF4-89EC-502F9D08F80E}" destId="{D3F707C6-460F-4D39-9DA2-4E071A3C8CD1}" srcOrd="0" destOrd="0" presId="urn:microsoft.com/office/officeart/2005/8/layout/hierarchy2"/>
    <dgm:cxn modelId="{FBAF4B9B-B590-4458-AF96-1E8DA81BFF73}" type="presParOf" srcId="{D3F707C6-460F-4D39-9DA2-4E071A3C8CD1}" destId="{C63B8A48-FBDB-44AC-B47B-0CA86D0F21E0}" srcOrd="0" destOrd="0" presId="urn:microsoft.com/office/officeart/2005/8/layout/hierarchy2"/>
    <dgm:cxn modelId="{137C9145-A09B-4D43-8663-57DBCAD1A85C}" type="presParOf" srcId="{5EF2246D-8F6A-4BF4-89EC-502F9D08F80E}" destId="{AF173977-BA0C-4FD3-81F7-C957045000F1}" srcOrd="1" destOrd="0" presId="urn:microsoft.com/office/officeart/2005/8/layout/hierarchy2"/>
    <dgm:cxn modelId="{D0C6A889-F9C2-486B-8B7F-4F10D8880A02}" type="presParOf" srcId="{AF173977-BA0C-4FD3-81F7-C957045000F1}" destId="{610ED727-B813-4F8E-98F9-05E130977B4E}" srcOrd="0" destOrd="0" presId="urn:microsoft.com/office/officeart/2005/8/layout/hierarchy2"/>
    <dgm:cxn modelId="{2DFCB6DE-B267-4CB5-9AB6-46F21A661BFF}" type="presParOf" srcId="{AF173977-BA0C-4FD3-81F7-C957045000F1}" destId="{C402CC6D-FC24-4012-A98A-C2775C42041A}" srcOrd="1" destOrd="0" presId="urn:microsoft.com/office/officeart/2005/8/layout/hierarchy2"/>
    <dgm:cxn modelId="{C1F0BFA8-6A1E-44AB-8D40-8B170DB47F48}" type="presParOf" srcId="{5EF2246D-8F6A-4BF4-89EC-502F9D08F80E}" destId="{3CF65980-B277-4180-A6BB-A3EE5043A1D6}" srcOrd="2" destOrd="0" presId="urn:microsoft.com/office/officeart/2005/8/layout/hierarchy2"/>
    <dgm:cxn modelId="{94A27BEC-DC83-41EB-845E-EE5DB7C42689}" type="presParOf" srcId="{3CF65980-B277-4180-A6BB-A3EE5043A1D6}" destId="{7DA9E5E4-4D27-4815-9F3B-2DBB8CB7D732}" srcOrd="0" destOrd="0" presId="urn:microsoft.com/office/officeart/2005/8/layout/hierarchy2"/>
    <dgm:cxn modelId="{93967BFA-0536-4DC0-B166-A8E9ABBBDF20}" type="presParOf" srcId="{5EF2246D-8F6A-4BF4-89EC-502F9D08F80E}" destId="{B52F9920-7765-4350-894D-AF93FB55E72E}" srcOrd="3" destOrd="0" presId="urn:microsoft.com/office/officeart/2005/8/layout/hierarchy2"/>
    <dgm:cxn modelId="{78F9C6C8-E0F1-4D23-AFCA-661A4B9DE4FD}" type="presParOf" srcId="{B52F9920-7765-4350-894D-AF93FB55E72E}" destId="{28038E30-C76B-4693-808A-5FA1EE094265}" srcOrd="0" destOrd="0" presId="urn:microsoft.com/office/officeart/2005/8/layout/hierarchy2"/>
    <dgm:cxn modelId="{2E70009E-7421-49C7-8907-DFE0E5C73F51}" type="presParOf" srcId="{B52F9920-7765-4350-894D-AF93FB55E72E}" destId="{4D42403B-FA57-4507-8074-51C216974030}" srcOrd="1" destOrd="0" presId="urn:microsoft.com/office/officeart/2005/8/layout/hierarchy2"/>
    <dgm:cxn modelId="{F74A0ED6-64AC-4F21-8373-78EEB20DB410}" type="presParOf" srcId="{4D42403B-FA57-4507-8074-51C216974030}" destId="{42080DE0-27AE-47BA-9539-BB0F91178DD7}" srcOrd="0" destOrd="0" presId="urn:microsoft.com/office/officeart/2005/8/layout/hierarchy2"/>
    <dgm:cxn modelId="{9354D0C0-169B-493A-9B1D-4EF5FD08B293}" type="presParOf" srcId="{42080DE0-27AE-47BA-9539-BB0F91178DD7}" destId="{5B01300A-F614-454D-AC71-241F52FDD802}" srcOrd="0" destOrd="0" presId="urn:microsoft.com/office/officeart/2005/8/layout/hierarchy2"/>
    <dgm:cxn modelId="{69036109-F5BA-4186-B3FF-8E2F1DB93408}" type="presParOf" srcId="{4D42403B-FA57-4507-8074-51C216974030}" destId="{33A4DD96-BB2C-4972-9833-835471E5462F}" srcOrd="1" destOrd="0" presId="urn:microsoft.com/office/officeart/2005/8/layout/hierarchy2"/>
    <dgm:cxn modelId="{5E2CB339-3D46-4582-AB39-08B096CDF643}" type="presParOf" srcId="{33A4DD96-BB2C-4972-9833-835471E5462F}" destId="{53D5518B-1F65-42EF-802C-91C76735CF1E}" srcOrd="0" destOrd="0" presId="urn:microsoft.com/office/officeart/2005/8/layout/hierarchy2"/>
    <dgm:cxn modelId="{154B048A-A009-41FC-831A-F9AABEDAA479}" type="presParOf" srcId="{33A4DD96-BB2C-4972-9833-835471E5462F}" destId="{A54F795F-F0B0-4B48-87B1-A34A9F4CF928}" srcOrd="1" destOrd="0" presId="urn:microsoft.com/office/officeart/2005/8/layout/hierarchy2"/>
    <dgm:cxn modelId="{6CBACFF5-928F-4364-8E86-09969DF33914}" type="presParOf" srcId="{4D42403B-FA57-4507-8074-51C216974030}" destId="{3E60289A-1FB9-486C-89B9-E95EAF81ADB0}" srcOrd="2" destOrd="0" presId="urn:microsoft.com/office/officeart/2005/8/layout/hierarchy2"/>
    <dgm:cxn modelId="{5FD53DCC-1DA0-418B-92BA-838302E1218D}" type="presParOf" srcId="{3E60289A-1FB9-486C-89B9-E95EAF81ADB0}" destId="{9C21691E-CC85-44ED-A073-816843E2C00E}" srcOrd="0" destOrd="0" presId="urn:microsoft.com/office/officeart/2005/8/layout/hierarchy2"/>
    <dgm:cxn modelId="{4F9E498F-A6F8-40A2-9B82-D7D2854EE276}" type="presParOf" srcId="{4D42403B-FA57-4507-8074-51C216974030}" destId="{30B4290C-B0A1-4174-8571-2F4EA363763A}" srcOrd="3" destOrd="0" presId="urn:microsoft.com/office/officeart/2005/8/layout/hierarchy2"/>
    <dgm:cxn modelId="{8A1622C0-8C7C-4C29-989B-AB6D9E09867E}" type="presParOf" srcId="{30B4290C-B0A1-4174-8571-2F4EA363763A}" destId="{E00DF920-BD51-46B9-A970-965BD1F7BD2C}" srcOrd="0" destOrd="0" presId="urn:microsoft.com/office/officeart/2005/8/layout/hierarchy2"/>
    <dgm:cxn modelId="{EF67DA6D-6749-4591-8AC3-2BA414C94C8A}" type="presParOf" srcId="{30B4290C-B0A1-4174-8571-2F4EA363763A}" destId="{E95D0872-7527-4C93-83C0-2593D9168609}" srcOrd="1" destOrd="0" presId="urn:microsoft.com/office/officeart/2005/8/layout/hierarchy2"/>
    <dgm:cxn modelId="{C0D1B6DB-90A8-4233-909A-835DC70A2F00}" type="presParOf" srcId="{BD760475-9F56-4288-B1B1-11F9AF05182C}" destId="{AF0E9E7A-6B8A-4DFB-9378-5BF29F0FE599}" srcOrd="2" destOrd="0" presId="urn:microsoft.com/office/officeart/2005/8/layout/hierarchy2"/>
    <dgm:cxn modelId="{017660C6-F853-499B-952E-A59CE7D0E3DB}" type="presParOf" srcId="{AF0E9E7A-6B8A-4DFB-9378-5BF29F0FE599}" destId="{5DFF1209-B29C-45E5-BA2E-EE9DAA97E8BB}" srcOrd="0" destOrd="0" presId="urn:microsoft.com/office/officeart/2005/8/layout/hierarchy2"/>
    <dgm:cxn modelId="{20AE50CC-0E94-432E-B08A-B12003821F83}" type="presParOf" srcId="{BD760475-9F56-4288-B1B1-11F9AF05182C}" destId="{2B634B81-028D-4463-8D7C-0D1D394D3476}" srcOrd="3" destOrd="0" presId="urn:microsoft.com/office/officeart/2005/8/layout/hierarchy2"/>
    <dgm:cxn modelId="{E7A5F263-E8BA-4379-82D6-0A837971A4BB}" type="presParOf" srcId="{2B634B81-028D-4463-8D7C-0D1D394D3476}" destId="{4088DF21-18B7-42E3-BD58-F598F54DEAD1}" srcOrd="0" destOrd="0" presId="urn:microsoft.com/office/officeart/2005/8/layout/hierarchy2"/>
    <dgm:cxn modelId="{D08F3BB5-8C43-439D-8DA2-032FC1ED074D}" type="presParOf" srcId="{2B634B81-028D-4463-8D7C-0D1D394D3476}" destId="{5464031B-3A52-4B31-9C77-0FCA2BBC8E3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9B8C85-2F34-4B2D-BCEE-1FDC8AE68189}">
      <dsp:nvSpPr>
        <dsp:cNvPr id="0" name=""/>
        <dsp:cNvSpPr/>
      </dsp:nvSpPr>
      <dsp:spPr>
        <a:xfrm>
          <a:off x="4338" y="1457365"/>
          <a:ext cx="1446440" cy="613884"/>
        </a:xfrm>
        <a:prstGeom prst="roundRect">
          <a:avLst>
            <a:gd name="adj" fmla="val 10000"/>
          </a:avLst>
        </a:prstGeom>
        <a:solidFill>
          <a:schemeClr val="bg2">
            <a:lumMod val="7500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dirty="0"/>
            <a:t>海外留学</a:t>
          </a:r>
        </a:p>
      </dsp:txBody>
      <dsp:txXfrm>
        <a:off x="22318" y="1475345"/>
        <a:ext cx="1410480" cy="577924"/>
      </dsp:txXfrm>
    </dsp:sp>
    <dsp:sp modelId="{5DF5280D-91EF-43A3-BFBE-5B44ACAB2779}">
      <dsp:nvSpPr>
        <dsp:cNvPr id="0" name=""/>
        <dsp:cNvSpPr/>
      </dsp:nvSpPr>
      <dsp:spPr>
        <a:xfrm rot="19107146">
          <a:off x="1373398" y="1542957"/>
          <a:ext cx="615121" cy="34726"/>
        </a:xfrm>
        <a:custGeom>
          <a:avLst/>
          <a:gdLst/>
          <a:ahLst/>
          <a:cxnLst/>
          <a:rect l="0" t="0" r="0" b="0"/>
          <a:pathLst>
            <a:path>
              <a:moveTo>
                <a:pt x="0" y="17363"/>
              </a:moveTo>
              <a:lnTo>
                <a:pt x="615121" y="17363"/>
              </a:lnTo>
            </a:path>
          </a:pathLst>
        </a:custGeom>
        <a:noFill/>
        <a:ln w="12700" cap="flat" cmpd="sng" algn="ctr">
          <a:solidFill>
            <a:schemeClr val="accent4"/>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kumimoji="1" lang="ja-JP" altLang="en-US" sz="2000" kern="1200" dirty="0"/>
        </a:p>
      </dsp:txBody>
      <dsp:txXfrm>
        <a:off x="1665581" y="1544942"/>
        <a:ext cx="30756" cy="30756"/>
      </dsp:txXfrm>
    </dsp:sp>
    <dsp:sp modelId="{3C084196-7F67-4856-AE37-01B3A4C43BDA}">
      <dsp:nvSpPr>
        <dsp:cNvPr id="0" name=""/>
        <dsp:cNvSpPr/>
      </dsp:nvSpPr>
      <dsp:spPr>
        <a:xfrm>
          <a:off x="1911139" y="925166"/>
          <a:ext cx="1808628" cy="862335"/>
        </a:xfrm>
        <a:prstGeom prst="roundRect">
          <a:avLst>
            <a:gd name="adj" fmla="val 10000"/>
          </a:avLst>
        </a:prstGeom>
        <a:solidFill>
          <a:schemeClr val="accent4"/>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50000"/>
            </a:lnSpc>
            <a:spcBef>
              <a:spcPct val="0"/>
            </a:spcBef>
            <a:spcAft>
              <a:spcPct val="35000"/>
            </a:spcAft>
            <a:buNone/>
          </a:pPr>
          <a:endParaRPr kumimoji="1" lang="en-US" altLang="ja-JP" sz="2000" kern="1200" dirty="0"/>
        </a:p>
        <a:p>
          <a:pPr marL="0" lvl="0" indent="0" algn="ctr" defTabSz="889000">
            <a:lnSpc>
              <a:spcPct val="50000"/>
            </a:lnSpc>
            <a:spcBef>
              <a:spcPct val="0"/>
            </a:spcBef>
            <a:spcAft>
              <a:spcPct val="35000"/>
            </a:spcAft>
            <a:buNone/>
          </a:pPr>
          <a:r>
            <a:rPr kumimoji="1" lang="ja-JP" altLang="en-US" sz="2000" kern="1200" dirty="0"/>
            <a:t>高等教育　</a:t>
          </a:r>
          <a:endParaRPr kumimoji="1" lang="en-US" altLang="ja-JP" sz="2000" kern="1200" dirty="0"/>
        </a:p>
        <a:p>
          <a:pPr marL="0" lvl="0" indent="0" algn="ctr" defTabSz="889000">
            <a:lnSpc>
              <a:spcPct val="50000"/>
            </a:lnSpc>
            <a:spcBef>
              <a:spcPct val="0"/>
            </a:spcBef>
            <a:spcAft>
              <a:spcPct val="35000"/>
            </a:spcAft>
            <a:buNone/>
          </a:pPr>
          <a:r>
            <a:rPr kumimoji="1" lang="ja-JP" altLang="en-US" sz="2000" kern="1200" dirty="0"/>
            <a:t>機関</a:t>
          </a:r>
        </a:p>
      </dsp:txBody>
      <dsp:txXfrm>
        <a:off x="1936396" y="950423"/>
        <a:ext cx="1758114" cy="811821"/>
      </dsp:txXfrm>
    </dsp:sp>
    <dsp:sp modelId="{D3F707C6-460F-4D39-9DA2-4E071A3C8CD1}">
      <dsp:nvSpPr>
        <dsp:cNvPr id="0" name=""/>
        <dsp:cNvSpPr/>
      </dsp:nvSpPr>
      <dsp:spPr>
        <a:xfrm rot="18090172">
          <a:off x="3509446" y="963392"/>
          <a:ext cx="881002" cy="34726"/>
        </a:xfrm>
        <a:custGeom>
          <a:avLst/>
          <a:gdLst/>
          <a:ahLst/>
          <a:cxnLst/>
          <a:rect l="0" t="0" r="0" b="0"/>
          <a:pathLst>
            <a:path>
              <a:moveTo>
                <a:pt x="0" y="17363"/>
              </a:moveTo>
              <a:lnTo>
                <a:pt x="881002" y="17363"/>
              </a:lnTo>
            </a:path>
          </a:pathLst>
        </a:custGeom>
        <a:noFill/>
        <a:ln w="12700" cap="flat" cmpd="sng" algn="ctr">
          <a:solidFill>
            <a:schemeClr val="accent2"/>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kumimoji="1" lang="ja-JP" altLang="en-US" sz="2000" kern="1200" dirty="0"/>
        </a:p>
      </dsp:txBody>
      <dsp:txXfrm>
        <a:off x="3927922" y="958731"/>
        <a:ext cx="44050" cy="44050"/>
      </dsp:txXfrm>
    </dsp:sp>
    <dsp:sp modelId="{610ED727-B813-4F8E-98F9-05E130977B4E}">
      <dsp:nvSpPr>
        <dsp:cNvPr id="0" name=""/>
        <dsp:cNvSpPr/>
      </dsp:nvSpPr>
      <dsp:spPr>
        <a:xfrm>
          <a:off x="4180127" y="269193"/>
          <a:ext cx="1792515" cy="671970"/>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dirty="0"/>
            <a:t>学位取得</a:t>
          </a:r>
        </a:p>
      </dsp:txBody>
      <dsp:txXfrm>
        <a:off x="4199808" y="288874"/>
        <a:ext cx="1753153" cy="632608"/>
      </dsp:txXfrm>
    </dsp:sp>
    <dsp:sp modelId="{3CF65980-B277-4180-A6BB-A3EE5043A1D6}">
      <dsp:nvSpPr>
        <dsp:cNvPr id="0" name=""/>
        <dsp:cNvSpPr/>
      </dsp:nvSpPr>
      <dsp:spPr>
        <a:xfrm rot="2707656">
          <a:off x="3638116" y="1535473"/>
          <a:ext cx="554561" cy="34726"/>
        </a:xfrm>
        <a:custGeom>
          <a:avLst/>
          <a:gdLst/>
          <a:ahLst/>
          <a:cxnLst/>
          <a:rect l="0" t="0" r="0" b="0"/>
          <a:pathLst>
            <a:path>
              <a:moveTo>
                <a:pt x="0" y="17363"/>
              </a:moveTo>
              <a:lnTo>
                <a:pt x="554561" y="17363"/>
              </a:lnTo>
            </a:path>
          </a:pathLst>
        </a:custGeom>
        <a:noFill/>
        <a:ln w="12700" cap="flat" cmpd="sng" algn="ctr">
          <a:solidFill>
            <a:schemeClr val="accent2"/>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kumimoji="1" lang="ja-JP" altLang="en-US" sz="2000" kern="1200" dirty="0"/>
        </a:p>
      </dsp:txBody>
      <dsp:txXfrm>
        <a:off x="3901533" y="1538973"/>
        <a:ext cx="27728" cy="27728"/>
      </dsp:txXfrm>
    </dsp:sp>
    <dsp:sp modelId="{28038E30-C76B-4693-808A-5FA1EE094265}">
      <dsp:nvSpPr>
        <dsp:cNvPr id="0" name=""/>
        <dsp:cNvSpPr/>
      </dsp:nvSpPr>
      <dsp:spPr>
        <a:xfrm>
          <a:off x="4111027" y="1041343"/>
          <a:ext cx="1811816" cy="1415993"/>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dirty="0"/>
            <a:t>学位取得を</a:t>
          </a:r>
          <a:endParaRPr kumimoji="1" lang="en-US" altLang="ja-JP" sz="2000" kern="1200" dirty="0"/>
        </a:p>
        <a:p>
          <a:pPr marL="0" lvl="0" indent="0" algn="ctr" defTabSz="889000">
            <a:lnSpc>
              <a:spcPct val="90000"/>
            </a:lnSpc>
            <a:spcBef>
              <a:spcPct val="0"/>
            </a:spcBef>
            <a:spcAft>
              <a:spcPct val="35000"/>
            </a:spcAft>
            <a:buNone/>
          </a:pPr>
          <a:r>
            <a:rPr kumimoji="1" lang="ja-JP" altLang="en-US" sz="2000" kern="1200" dirty="0"/>
            <a:t>目的としない</a:t>
          </a:r>
        </a:p>
      </dsp:txBody>
      <dsp:txXfrm>
        <a:off x="4152500" y="1082816"/>
        <a:ext cx="1728870" cy="1333047"/>
      </dsp:txXfrm>
    </dsp:sp>
    <dsp:sp modelId="{42080DE0-27AE-47BA-9539-BB0F91178DD7}">
      <dsp:nvSpPr>
        <dsp:cNvPr id="0" name=""/>
        <dsp:cNvSpPr/>
      </dsp:nvSpPr>
      <dsp:spPr>
        <a:xfrm rot="18902384">
          <a:off x="5813448" y="1467613"/>
          <a:ext cx="748251" cy="34726"/>
        </a:xfrm>
        <a:custGeom>
          <a:avLst/>
          <a:gdLst/>
          <a:ahLst/>
          <a:cxnLst/>
          <a:rect l="0" t="0" r="0" b="0"/>
          <a:pathLst>
            <a:path>
              <a:moveTo>
                <a:pt x="0" y="17363"/>
              </a:moveTo>
              <a:lnTo>
                <a:pt x="748251" y="17363"/>
              </a:lnTo>
            </a:path>
          </a:pathLst>
        </a:custGeom>
        <a:noFill/>
        <a:ln w="12700" cap="flat" cmpd="sng" algn="ctr">
          <a:solidFill>
            <a:srgbClr val="7030A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kumimoji="1" lang="ja-JP" altLang="en-US" sz="2000" kern="1200" dirty="0"/>
        </a:p>
      </dsp:txBody>
      <dsp:txXfrm>
        <a:off x="6168868" y="1466270"/>
        <a:ext cx="37412" cy="37412"/>
      </dsp:txXfrm>
    </dsp:sp>
    <dsp:sp modelId="{53D5518B-1F65-42EF-802C-91C76735CF1E}">
      <dsp:nvSpPr>
        <dsp:cNvPr id="0" name=""/>
        <dsp:cNvSpPr/>
      </dsp:nvSpPr>
      <dsp:spPr>
        <a:xfrm>
          <a:off x="6452304" y="757408"/>
          <a:ext cx="1765400" cy="926411"/>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dirty="0"/>
            <a:t>協定校への</a:t>
          </a:r>
          <a:endParaRPr kumimoji="1" lang="en-US" altLang="ja-JP" sz="2000" kern="1200" dirty="0"/>
        </a:p>
        <a:p>
          <a:pPr marL="0" lvl="0" indent="0" algn="ctr" defTabSz="889000">
            <a:lnSpc>
              <a:spcPct val="90000"/>
            </a:lnSpc>
            <a:spcBef>
              <a:spcPct val="0"/>
            </a:spcBef>
            <a:spcAft>
              <a:spcPct val="35000"/>
            </a:spcAft>
            <a:buNone/>
          </a:pPr>
          <a:r>
            <a:rPr kumimoji="1" lang="ja-JP" altLang="en-US" sz="2000" kern="1200" dirty="0"/>
            <a:t>交換留学</a:t>
          </a:r>
        </a:p>
      </dsp:txBody>
      <dsp:txXfrm>
        <a:off x="6479438" y="784542"/>
        <a:ext cx="1711132" cy="872143"/>
      </dsp:txXfrm>
    </dsp:sp>
    <dsp:sp modelId="{3E60289A-1FB9-486C-89B9-E95EAF81ADB0}">
      <dsp:nvSpPr>
        <dsp:cNvPr id="0" name=""/>
        <dsp:cNvSpPr/>
      </dsp:nvSpPr>
      <dsp:spPr>
        <a:xfrm rot="2575731">
          <a:off x="5826019" y="1978228"/>
          <a:ext cx="723108" cy="34726"/>
        </a:xfrm>
        <a:custGeom>
          <a:avLst/>
          <a:gdLst/>
          <a:ahLst/>
          <a:cxnLst/>
          <a:rect l="0" t="0" r="0" b="0"/>
          <a:pathLst>
            <a:path>
              <a:moveTo>
                <a:pt x="0" y="17363"/>
              </a:moveTo>
              <a:lnTo>
                <a:pt x="723108" y="17363"/>
              </a:lnTo>
            </a:path>
          </a:pathLst>
        </a:custGeom>
        <a:noFill/>
        <a:ln w="12700" cap="flat" cmpd="sng" algn="ctr">
          <a:solidFill>
            <a:srgbClr val="7030A0"/>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kumimoji="1" lang="ja-JP" altLang="en-US" sz="2000" kern="1200" dirty="0"/>
        </a:p>
      </dsp:txBody>
      <dsp:txXfrm>
        <a:off x="6169496" y="1977513"/>
        <a:ext cx="36155" cy="36155"/>
      </dsp:txXfrm>
    </dsp:sp>
    <dsp:sp modelId="{E00DF920-BD51-46B9-A970-965BD1F7BD2C}">
      <dsp:nvSpPr>
        <dsp:cNvPr id="0" name=""/>
        <dsp:cNvSpPr/>
      </dsp:nvSpPr>
      <dsp:spPr>
        <a:xfrm>
          <a:off x="6452304" y="1770137"/>
          <a:ext cx="1739885" cy="943410"/>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dirty="0"/>
            <a:t>協定校以外への留学</a:t>
          </a:r>
        </a:p>
      </dsp:txBody>
      <dsp:txXfrm>
        <a:off x="6479936" y="1797769"/>
        <a:ext cx="1684621" cy="888146"/>
      </dsp:txXfrm>
    </dsp:sp>
    <dsp:sp modelId="{AF0E9E7A-6B8A-4DFB-9378-5BF29F0FE599}">
      <dsp:nvSpPr>
        <dsp:cNvPr id="0" name=""/>
        <dsp:cNvSpPr/>
      </dsp:nvSpPr>
      <dsp:spPr>
        <a:xfrm rot="2751363">
          <a:off x="1350460" y="1984107"/>
          <a:ext cx="660996" cy="34726"/>
        </a:xfrm>
        <a:custGeom>
          <a:avLst/>
          <a:gdLst/>
          <a:ahLst/>
          <a:cxnLst/>
          <a:rect l="0" t="0" r="0" b="0"/>
          <a:pathLst>
            <a:path>
              <a:moveTo>
                <a:pt x="0" y="17363"/>
              </a:moveTo>
              <a:lnTo>
                <a:pt x="660996" y="17363"/>
              </a:lnTo>
            </a:path>
          </a:pathLst>
        </a:custGeom>
        <a:noFill/>
        <a:ln w="12700" cap="flat" cmpd="sng" algn="ctr">
          <a:solidFill>
            <a:schemeClr val="accent4"/>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kumimoji="1" lang="ja-JP" altLang="en-US" sz="2000" kern="1200" dirty="0"/>
        </a:p>
      </dsp:txBody>
      <dsp:txXfrm>
        <a:off x="1664434" y="1984946"/>
        <a:ext cx="33049" cy="33049"/>
      </dsp:txXfrm>
    </dsp:sp>
    <dsp:sp modelId="{4088DF21-18B7-42E3-BD58-F598F54DEAD1}">
      <dsp:nvSpPr>
        <dsp:cNvPr id="0" name=""/>
        <dsp:cNvSpPr/>
      </dsp:nvSpPr>
      <dsp:spPr>
        <a:xfrm>
          <a:off x="1911139" y="1873819"/>
          <a:ext cx="1838252" cy="729630"/>
        </a:xfrm>
        <a:prstGeom prst="roundRect">
          <a:avLst>
            <a:gd name="adj" fmla="val 10000"/>
          </a:avLst>
        </a:prstGeom>
        <a:solidFill>
          <a:schemeClr val="accent4"/>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kumimoji="1" lang="ja-JP" altLang="en-US" sz="2000" kern="1200" dirty="0"/>
            <a:t>語学学校</a:t>
          </a:r>
        </a:p>
      </dsp:txBody>
      <dsp:txXfrm>
        <a:off x="1932509" y="1895189"/>
        <a:ext cx="1795512" cy="68689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B0EDF527-B095-45C4-8833-40E339CF1266}" type="datetimeFigureOut">
              <a:rPr kumimoji="1" lang="ja-JP" altLang="en-US" smtClean="0"/>
              <a:t>2022/11/14</a:t>
            </a:fld>
            <a:endParaRPr kumimoji="1" lang="ja-JP" altLang="en-US"/>
          </a:p>
        </p:txBody>
      </p:sp>
      <p:sp>
        <p:nvSpPr>
          <p:cNvPr id="4" name="スライド イメージ プレースホルダー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5A57F21D-6C6A-414C-9CC1-9EBC1A94C0F5}" type="slidenum">
              <a:rPr kumimoji="1" lang="ja-JP" altLang="en-US" smtClean="0"/>
              <a:t>‹#›</a:t>
            </a:fld>
            <a:endParaRPr kumimoji="1" lang="ja-JP" altLang="en-US"/>
          </a:p>
        </p:txBody>
      </p:sp>
    </p:spTree>
    <p:extLst>
      <p:ext uri="{BB962C8B-B14F-4D97-AF65-F5344CB8AC3E}">
        <p14:creationId xmlns:p14="http://schemas.microsoft.com/office/powerpoint/2010/main" val="25627181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857250"/>
            <a:ext cx="3086100" cy="2314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E83BF1-E9F2-4D9F-B080-3403913F1803}" type="slidenum">
              <a:rPr kumimoji="1" lang="ja-JP" altLang="en-US" smtClean="0"/>
              <a:t>3</a:t>
            </a:fld>
            <a:endParaRPr kumimoji="1" lang="ja-JP" altLang="en-US" dirty="0"/>
          </a:p>
        </p:txBody>
      </p:sp>
      <p:sp>
        <p:nvSpPr>
          <p:cNvPr id="5" name="日付プレースホルダー 4"/>
          <p:cNvSpPr>
            <a:spLocks noGrp="1"/>
          </p:cNvSpPr>
          <p:nvPr>
            <p:ph type="dt" idx="11"/>
          </p:nvPr>
        </p:nvSpPr>
        <p:spPr/>
        <p:txBody>
          <a:bodyPr/>
          <a:lstStyle/>
          <a:p>
            <a:endParaRPr kumimoji="1" lang="ja-JP" altLang="en-US" dirty="0"/>
          </a:p>
        </p:txBody>
      </p:sp>
    </p:spTree>
    <p:extLst>
      <p:ext uri="{BB962C8B-B14F-4D97-AF65-F5344CB8AC3E}">
        <p14:creationId xmlns:p14="http://schemas.microsoft.com/office/powerpoint/2010/main" val="2212617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857250"/>
            <a:ext cx="3086100" cy="2314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4E83BF1-E9F2-4D9F-B080-3403913F1803}" type="slidenum">
              <a:rPr kumimoji="1" lang="ja-JP" altLang="en-US" smtClean="0"/>
              <a:t>4</a:t>
            </a:fld>
            <a:endParaRPr kumimoji="1" lang="ja-JP" altLang="en-US" dirty="0"/>
          </a:p>
        </p:txBody>
      </p:sp>
      <p:sp>
        <p:nvSpPr>
          <p:cNvPr id="5" name="日付プレースホルダー 4"/>
          <p:cNvSpPr>
            <a:spLocks noGrp="1"/>
          </p:cNvSpPr>
          <p:nvPr>
            <p:ph type="dt" idx="11"/>
          </p:nvPr>
        </p:nvSpPr>
        <p:spPr/>
        <p:txBody>
          <a:bodyPr/>
          <a:lstStyle/>
          <a:p>
            <a:endParaRPr kumimoji="1" lang="ja-JP" altLang="en-US" dirty="0"/>
          </a:p>
        </p:txBody>
      </p:sp>
    </p:spTree>
    <p:extLst>
      <p:ext uri="{BB962C8B-B14F-4D97-AF65-F5344CB8AC3E}">
        <p14:creationId xmlns:p14="http://schemas.microsoft.com/office/powerpoint/2010/main" val="2383450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857250"/>
            <a:ext cx="3086100" cy="2314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14E83BF1-E9F2-4D9F-B080-3403913F1803}" type="slidenum">
              <a:rPr kumimoji="1" lang="ja-JP" altLang="en-US" smtClean="0"/>
              <a:t>6</a:t>
            </a:fld>
            <a:endParaRPr kumimoji="1" lang="ja-JP" altLang="en-US"/>
          </a:p>
        </p:txBody>
      </p:sp>
    </p:spTree>
    <p:extLst>
      <p:ext uri="{BB962C8B-B14F-4D97-AF65-F5344CB8AC3E}">
        <p14:creationId xmlns:p14="http://schemas.microsoft.com/office/powerpoint/2010/main" val="1916847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857250"/>
            <a:ext cx="3086100" cy="2314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14E83BF1-E9F2-4D9F-B080-3403913F1803}" type="slidenum">
              <a:rPr kumimoji="1" lang="ja-JP" altLang="en-US" smtClean="0"/>
              <a:t>7</a:t>
            </a:fld>
            <a:endParaRPr kumimoji="1" lang="ja-JP" altLang="en-US"/>
          </a:p>
        </p:txBody>
      </p:sp>
    </p:spTree>
    <p:extLst>
      <p:ext uri="{BB962C8B-B14F-4D97-AF65-F5344CB8AC3E}">
        <p14:creationId xmlns:p14="http://schemas.microsoft.com/office/powerpoint/2010/main" val="1958440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857250"/>
            <a:ext cx="3086100" cy="2314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14E83BF1-E9F2-4D9F-B080-3403913F1803}" type="slidenum">
              <a:rPr kumimoji="1" lang="ja-JP" altLang="en-US" smtClean="0"/>
              <a:t>8</a:t>
            </a:fld>
            <a:endParaRPr kumimoji="1" lang="ja-JP" altLang="en-US"/>
          </a:p>
        </p:txBody>
      </p:sp>
    </p:spTree>
    <p:extLst>
      <p:ext uri="{BB962C8B-B14F-4D97-AF65-F5344CB8AC3E}">
        <p14:creationId xmlns:p14="http://schemas.microsoft.com/office/powerpoint/2010/main" val="534727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857250"/>
            <a:ext cx="3086100" cy="2314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14E83BF1-E9F2-4D9F-B080-3403913F1803}" type="slidenum">
              <a:rPr kumimoji="1" lang="ja-JP" altLang="en-US" smtClean="0"/>
              <a:t>12</a:t>
            </a:fld>
            <a:endParaRPr kumimoji="1" lang="ja-JP" altLang="en-US"/>
          </a:p>
        </p:txBody>
      </p:sp>
    </p:spTree>
    <p:extLst>
      <p:ext uri="{BB962C8B-B14F-4D97-AF65-F5344CB8AC3E}">
        <p14:creationId xmlns:p14="http://schemas.microsoft.com/office/powerpoint/2010/main" val="1937838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857250"/>
            <a:ext cx="3086100" cy="2314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14E83BF1-E9F2-4D9F-B080-3403913F1803}" type="slidenum">
              <a:rPr kumimoji="1" lang="ja-JP" altLang="en-US" smtClean="0"/>
              <a:t>13</a:t>
            </a:fld>
            <a:endParaRPr kumimoji="1" lang="ja-JP" altLang="en-US"/>
          </a:p>
        </p:txBody>
      </p:sp>
    </p:spTree>
    <p:extLst>
      <p:ext uri="{BB962C8B-B14F-4D97-AF65-F5344CB8AC3E}">
        <p14:creationId xmlns:p14="http://schemas.microsoft.com/office/powerpoint/2010/main" val="2908279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028950" y="857250"/>
            <a:ext cx="3086100" cy="2314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14E83BF1-E9F2-4D9F-B080-3403913F1803}" type="slidenum">
              <a:rPr kumimoji="1" lang="ja-JP" altLang="en-US" smtClean="0"/>
              <a:t>14</a:t>
            </a:fld>
            <a:endParaRPr kumimoji="1" lang="ja-JP" altLang="en-US"/>
          </a:p>
        </p:txBody>
      </p:sp>
    </p:spTree>
    <p:extLst>
      <p:ext uri="{BB962C8B-B14F-4D97-AF65-F5344CB8AC3E}">
        <p14:creationId xmlns:p14="http://schemas.microsoft.com/office/powerpoint/2010/main" val="2533006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0A24C5D-7E05-40E2-9497-6A107FA0C59D}" type="datetimeFigureOut">
              <a:rPr kumimoji="1" lang="ja-JP" altLang="en-US" smtClean="0"/>
              <a:t>2022/11/14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66D15C-23DC-4857-8D11-EAA187A94888}" type="slidenum">
              <a:rPr kumimoji="1" lang="ja-JP" altLang="en-US" smtClean="0"/>
              <a:t>‹#›</a:t>
            </a:fld>
            <a:endParaRPr kumimoji="1" lang="ja-JP" altLang="en-US"/>
          </a:p>
        </p:txBody>
      </p:sp>
    </p:spTree>
    <p:extLst>
      <p:ext uri="{BB962C8B-B14F-4D97-AF65-F5344CB8AC3E}">
        <p14:creationId xmlns:p14="http://schemas.microsoft.com/office/powerpoint/2010/main" val="2011267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0A24C5D-7E05-40E2-9497-6A107FA0C59D}" type="datetimeFigureOut">
              <a:rPr kumimoji="1" lang="ja-JP" altLang="en-US" smtClean="0"/>
              <a:t>2022/11/14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66D15C-23DC-4857-8D11-EAA187A94888}" type="slidenum">
              <a:rPr kumimoji="1" lang="ja-JP" altLang="en-US" smtClean="0"/>
              <a:t>‹#›</a:t>
            </a:fld>
            <a:endParaRPr kumimoji="1" lang="ja-JP" altLang="en-US"/>
          </a:p>
        </p:txBody>
      </p:sp>
    </p:spTree>
    <p:extLst>
      <p:ext uri="{BB962C8B-B14F-4D97-AF65-F5344CB8AC3E}">
        <p14:creationId xmlns:p14="http://schemas.microsoft.com/office/powerpoint/2010/main" val="2329516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28650" y="6422855"/>
            <a:ext cx="2057397" cy="365125"/>
          </a:xfrm>
        </p:spPr>
        <p:txBody>
          <a:bodyPr/>
          <a:lstStyle/>
          <a:p>
            <a:fld id="{60A24C5D-7E05-40E2-9497-6A107FA0C59D}" type="datetimeFigureOut">
              <a:rPr kumimoji="1" lang="ja-JP" altLang="en-US" smtClean="0"/>
              <a:t>2022/11/14</a:t>
            </a:fld>
            <a:endParaRPr kumimoji="1" lang="ja-JP" altLang="en-US"/>
          </a:p>
        </p:txBody>
      </p:sp>
      <p:sp>
        <p:nvSpPr>
          <p:cNvPr id="5" name="Footer Placeholder 4"/>
          <p:cNvSpPr>
            <a:spLocks noGrp="1"/>
          </p:cNvSpPr>
          <p:nvPr>
            <p:ph type="ftr" sz="quarter" idx="11"/>
          </p:nvPr>
        </p:nvSpPr>
        <p:spPr>
          <a:xfrm>
            <a:off x="2832102" y="6422855"/>
            <a:ext cx="3209752" cy="365125"/>
          </a:xfrm>
        </p:spPr>
        <p:txBody>
          <a:bodyPr/>
          <a:lstStyle/>
          <a:p>
            <a:endParaRPr kumimoji="1" lang="ja-JP" altLang="en-US"/>
          </a:p>
        </p:txBody>
      </p:sp>
      <p:sp>
        <p:nvSpPr>
          <p:cNvPr id="6" name="Slide Number Placeholder 5"/>
          <p:cNvSpPr>
            <a:spLocks noGrp="1"/>
          </p:cNvSpPr>
          <p:nvPr>
            <p:ph type="sldNum" sz="quarter" idx="12"/>
          </p:nvPr>
        </p:nvSpPr>
        <p:spPr>
          <a:xfrm>
            <a:off x="6054787" y="6422855"/>
            <a:ext cx="659819" cy="365125"/>
          </a:xfrm>
        </p:spPr>
        <p:txBody>
          <a:bodyPr/>
          <a:lstStyle/>
          <a:p>
            <a:fld id="{1B66D15C-23DC-4857-8D11-EAA187A94888}" type="slidenum">
              <a:rPr kumimoji="1" lang="ja-JP" altLang="en-US" smtClean="0"/>
              <a:t>‹#›</a:t>
            </a:fld>
            <a:endParaRPr kumimoji="1" lang="ja-JP" altLang="en-US"/>
          </a:p>
        </p:txBody>
      </p:sp>
    </p:spTree>
    <p:extLst>
      <p:ext uri="{BB962C8B-B14F-4D97-AF65-F5344CB8AC3E}">
        <p14:creationId xmlns:p14="http://schemas.microsoft.com/office/powerpoint/2010/main" val="32363530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2"/>
      </p:bgRef>
    </p:bg>
    <p:spTree>
      <p:nvGrpSpPr>
        <p:cNvPr id="1" name=""/>
        <p:cNvGrpSpPr/>
        <p:nvPr/>
      </p:nvGrpSpPr>
      <p:grpSpPr>
        <a:xfrm>
          <a:off x="0" y="0"/>
          <a:ext cx="0" cy="0"/>
          <a:chOff x="0" y="0"/>
          <a:chExt cx="0" cy="0"/>
        </a:xfrm>
      </p:grpSpPr>
      <p:sp>
        <p:nvSpPr>
          <p:cNvPr id="7" name="正方形/長方形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2362200" y="4038600"/>
            <a:ext cx="6477000" cy="1828800"/>
          </a:xfrm>
        </p:spPr>
        <p:txBody>
          <a:bodyPr anchor="b"/>
          <a:lstStyle>
            <a:lvl1pPr>
              <a:defRPr cap="all" baseline="0"/>
            </a:lvl1pPr>
          </a:lstStyle>
          <a:p>
            <a:r>
              <a:rPr kumimoji="0" lang="ja-JP" altLang="en-US"/>
              <a:t>マスター タイトルの書式設定</a:t>
            </a:r>
            <a:endParaRPr kumimoji="0" lang="en-US"/>
          </a:p>
        </p:txBody>
      </p:sp>
      <p:sp>
        <p:nvSpPr>
          <p:cNvPr id="9" name="サブタイトル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マスター サブタイトルの書式設定</a:t>
            </a:r>
            <a:endParaRPr kumimoji="0" lang="en-US"/>
          </a:p>
        </p:txBody>
      </p:sp>
      <p:sp>
        <p:nvSpPr>
          <p:cNvPr id="28" name="日付プレースホルダー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C24ABF5-4B1D-4113-967B-049FB24901B0}" type="datetime1">
              <a:rPr lang="en-US" altLang="ja-JP" smtClean="0"/>
              <a:t>11/14/2022</a:t>
            </a:fld>
            <a:endParaRPr lang="en-US"/>
          </a:p>
        </p:txBody>
      </p:sp>
      <p:sp>
        <p:nvSpPr>
          <p:cNvPr id="17" name="フッター プレースホルダー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スライド番号プレースホルダー 28"/>
          <p:cNvSpPr>
            <a:spLocks noGrp="1"/>
          </p:cNvSpPr>
          <p:nvPr>
            <p:ph type="sldNum" sz="quarter" idx="12"/>
          </p:nvPr>
        </p:nvSpPr>
        <p:spPr>
          <a:xfrm>
            <a:off x="8001000" y="228600"/>
            <a:ext cx="838200" cy="381000"/>
          </a:xfrm>
        </p:spPr>
        <p:txBody>
          <a:bodyPr/>
          <a:lstStyle>
            <a:lvl1pPr>
              <a:defRPr>
                <a:solidFill>
                  <a:schemeClr val="tx2"/>
                </a:solidFill>
              </a:defRPr>
            </a:lvl1pPr>
          </a:lstStyle>
          <a:p>
            <a:fld id="{A55C453C-373E-4E34-B1D8-CFB0F556D729}" type="slidenum">
              <a:rPr kumimoji="1" lang="ja-JP" altLang="en-US" smtClean="0"/>
              <a:t>‹#›</a:t>
            </a:fld>
            <a:endParaRPr kumimoji="1" lang="ja-JP" altLang="en-US"/>
          </a:p>
        </p:txBody>
      </p:sp>
    </p:spTree>
    <p:extLst>
      <p:ext uri="{BB962C8B-B14F-4D97-AF65-F5344CB8AC3E}">
        <p14:creationId xmlns:p14="http://schemas.microsoft.com/office/powerpoint/2010/main" val="134129162"/>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12648" y="228600"/>
            <a:ext cx="8153400" cy="990600"/>
          </a:xfrm>
        </p:spPr>
        <p:txBody>
          <a:bodyPr/>
          <a:lstStyle/>
          <a:p>
            <a:r>
              <a:rPr kumimoji="0" lang="ja-JP" altLang="en-US"/>
              <a:t>マスター タイトルの書式設定</a:t>
            </a:r>
            <a:endParaRPr kumimoji="0" lang="en-US"/>
          </a:p>
        </p:txBody>
      </p:sp>
      <p:sp>
        <p:nvSpPr>
          <p:cNvPr id="4" name="日付プレースホルダー 3"/>
          <p:cNvSpPr>
            <a:spLocks noGrp="1"/>
          </p:cNvSpPr>
          <p:nvPr>
            <p:ph type="dt" sz="half" idx="10"/>
          </p:nvPr>
        </p:nvSpPr>
        <p:spPr/>
        <p:txBody>
          <a:bodyPr/>
          <a:lstStyle/>
          <a:p>
            <a:fld id="{3879A989-4446-4CD9-9DA0-3EFFC970FD22}" type="datetime1">
              <a:rPr lang="en-US" altLang="ja-JP" smtClean="0"/>
              <a:t>11/14/2022</a:t>
            </a:fld>
            <a:endParaRPr lang="en-US"/>
          </a:p>
        </p:txBody>
      </p:sp>
      <p:sp>
        <p:nvSpPr>
          <p:cNvPr id="5" name="フッター プレースホルダー 4"/>
          <p:cNvSpPr>
            <a:spLocks noGrp="1"/>
          </p:cNvSpPr>
          <p:nvPr>
            <p:ph type="ftr" sz="quarter" idx="11"/>
          </p:nvPr>
        </p:nvSpPr>
        <p:spPr/>
        <p:txBody>
          <a:bodyPr/>
          <a:lstStyle/>
          <a:p>
            <a:endParaRPr lang="en-US"/>
          </a:p>
        </p:txBody>
      </p:sp>
      <p:sp>
        <p:nvSpPr>
          <p:cNvPr id="6" name="スライド番号プレースホルダー 5"/>
          <p:cNvSpPr>
            <a:spLocks noGrp="1"/>
          </p:cNvSpPr>
          <p:nvPr>
            <p:ph type="sldNum" sz="quarter" idx="12"/>
          </p:nvPr>
        </p:nvSpPr>
        <p:spPr/>
        <p:txBody>
          <a:bodyPr/>
          <a:lstStyle>
            <a:lvl1pPr>
              <a:defRPr>
                <a:solidFill>
                  <a:srgbClr val="FFFFFF"/>
                </a:solidFill>
              </a:defRPr>
            </a:lvl1pPr>
          </a:lstStyle>
          <a:p>
            <a:fld id="{19371D3E-5A18-49EB-AD2A-429AF165759F}" type="slidenum">
              <a:rPr lang="en-US" smtClean="0"/>
              <a:t>‹#›</a:t>
            </a:fld>
            <a:endParaRPr lang="en-US"/>
          </a:p>
        </p:txBody>
      </p:sp>
      <p:sp>
        <p:nvSpPr>
          <p:cNvPr id="8" name="コンテンツ プレースホルダー 7"/>
          <p:cNvSpPr>
            <a:spLocks noGrp="1"/>
          </p:cNvSpPr>
          <p:nvPr>
            <p:ph sz="quarter" idx="1"/>
          </p:nvPr>
        </p:nvSpPr>
        <p:spPr>
          <a:xfrm>
            <a:off x="612648" y="1600200"/>
            <a:ext cx="8153400" cy="44958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extLst>
      <p:ext uri="{BB962C8B-B14F-4D97-AF65-F5344CB8AC3E}">
        <p14:creationId xmlns:p14="http://schemas.microsoft.com/office/powerpoint/2010/main" val="3886481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マスター テキストの書式設定</a:t>
            </a:r>
          </a:p>
        </p:txBody>
      </p:sp>
      <p:sp>
        <p:nvSpPr>
          <p:cNvPr id="7" name="正方形/長方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ja-JP" altLang="en-US"/>
              <a:t>マスター タイトルの書式設定</a:t>
            </a:r>
            <a:endParaRPr kumimoji="0" lang="en-US"/>
          </a:p>
        </p:txBody>
      </p:sp>
      <p:sp>
        <p:nvSpPr>
          <p:cNvPr id="12" name="日付プレースホルダー 11"/>
          <p:cNvSpPr>
            <a:spLocks noGrp="1"/>
          </p:cNvSpPr>
          <p:nvPr>
            <p:ph type="dt" sz="half" idx="10"/>
          </p:nvPr>
        </p:nvSpPr>
        <p:spPr/>
        <p:txBody>
          <a:bodyPr/>
          <a:lstStyle/>
          <a:p>
            <a:fld id="{6507A4E2-2C1F-4F92-AC6B-9B60603471CF}" type="datetime1">
              <a:rPr lang="en-US" altLang="ja-JP" smtClean="0"/>
              <a:t>11/14/2022</a:t>
            </a:fld>
            <a:endParaRPr lang="en-US"/>
          </a:p>
        </p:txBody>
      </p:sp>
      <p:sp>
        <p:nvSpPr>
          <p:cNvPr id="13" name="スライド番号プレースホルダー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55C453C-373E-4E34-B1D8-CFB0F556D729}" type="slidenum">
              <a:rPr kumimoji="1" lang="ja-JP" altLang="en-US" smtClean="0"/>
              <a:t>‹#›</a:t>
            </a:fld>
            <a:endParaRPr kumimoji="1" lang="ja-JP" altLang="en-US"/>
          </a:p>
        </p:txBody>
      </p:sp>
      <p:sp>
        <p:nvSpPr>
          <p:cNvPr id="14" name="フッター プレースホルダー 13"/>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447008592"/>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9" name="コンテンツ プレースホルダー 8"/>
          <p:cNvSpPr>
            <a:spLocks noGrp="1"/>
          </p:cNvSpPr>
          <p:nvPr>
            <p:ph sz="quarter" idx="1"/>
          </p:nvPr>
        </p:nvSpPr>
        <p:spPr>
          <a:xfrm>
            <a:off x="609600" y="1589567"/>
            <a:ext cx="3886200" cy="45720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1" name="コンテンツ プレースホルダー 10"/>
          <p:cNvSpPr>
            <a:spLocks noGrp="1"/>
          </p:cNvSpPr>
          <p:nvPr>
            <p:ph sz="quarter" idx="2"/>
          </p:nvPr>
        </p:nvSpPr>
        <p:spPr>
          <a:xfrm>
            <a:off x="4844901" y="1589567"/>
            <a:ext cx="3886200" cy="45720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8" name="日付プレースホルダー 7"/>
          <p:cNvSpPr>
            <a:spLocks noGrp="1"/>
          </p:cNvSpPr>
          <p:nvPr>
            <p:ph type="dt" sz="half" idx="15"/>
          </p:nvPr>
        </p:nvSpPr>
        <p:spPr/>
        <p:txBody>
          <a:bodyPr rtlCol="0"/>
          <a:lstStyle/>
          <a:p>
            <a:fld id="{A93C6E9E-8F08-4692-A422-4D864FAA072F}" type="datetime1">
              <a:rPr lang="en-US" altLang="ja-JP" smtClean="0"/>
              <a:t>11/14/2022</a:t>
            </a:fld>
            <a:endParaRPr lang="en-US"/>
          </a:p>
        </p:txBody>
      </p:sp>
      <p:sp>
        <p:nvSpPr>
          <p:cNvPr id="10" name="スライド番号プレースホルダー 9"/>
          <p:cNvSpPr>
            <a:spLocks noGrp="1"/>
          </p:cNvSpPr>
          <p:nvPr>
            <p:ph type="sldNum" sz="quarter" idx="16"/>
          </p:nvPr>
        </p:nvSpPr>
        <p:spPr/>
        <p:txBody>
          <a:bodyPr rtlCol="0"/>
          <a:lstStyle/>
          <a:p>
            <a:fld id="{19371D3E-5A18-49EB-AD2A-429AF165759F}" type="slidenum">
              <a:rPr lang="en-US" smtClean="0"/>
              <a:t>‹#›</a:t>
            </a:fld>
            <a:endParaRPr lang="en-US"/>
          </a:p>
        </p:txBody>
      </p:sp>
      <p:sp>
        <p:nvSpPr>
          <p:cNvPr id="12" name="フッター プレースホルダー 11"/>
          <p:cNvSpPr>
            <a:spLocks noGrp="1"/>
          </p:cNvSpPr>
          <p:nvPr>
            <p:ph type="ftr" sz="quarter" idx="17"/>
          </p:nvPr>
        </p:nvSpPr>
        <p:spPr/>
        <p:txBody>
          <a:bodyPr rtlCol="0"/>
          <a:lstStyle/>
          <a:p>
            <a:endParaRPr lang="en-US"/>
          </a:p>
        </p:txBody>
      </p:sp>
    </p:spTree>
    <p:extLst>
      <p:ext uri="{BB962C8B-B14F-4D97-AF65-F5344CB8AC3E}">
        <p14:creationId xmlns:p14="http://schemas.microsoft.com/office/powerpoint/2010/main" val="1077632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273050"/>
            <a:ext cx="8153400" cy="869950"/>
          </a:xfrm>
        </p:spPr>
        <p:txBody>
          <a:bodyPr anchor="ctr"/>
          <a:lstStyle>
            <a:lvl1pPr>
              <a:defRPr/>
            </a:lvl1pPr>
          </a:lstStyle>
          <a:p>
            <a:r>
              <a:rPr kumimoji="0" lang="ja-JP" altLang="en-US"/>
              <a:t>マスター タイトルの書式設定</a:t>
            </a:r>
            <a:endParaRPr kumimoji="0" lang="en-US"/>
          </a:p>
        </p:txBody>
      </p:sp>
      <p:sp>
        <p:nvSpPr>
          <p:cNvPr id="11" name="コンテンツ プレースホルダー 10"/>
          <p:cNvSpPr>
            <a:spLocks noGrp="1"/>
          </p:cNvSpPr>
          <p:nvPr>
            <p:ph sz="quarter" idx="2"/>
          </p:nvPr>
        </p:nvSpPr>
        <p:spPr>
          <a:xfrm>
            <a:off x="609600" y="2438400"/>
            <a:ext cx="3886200" cy="35814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3" name="コンテンツ プレースホルダー 12"/>
          <p:cNvSpPr>
            <a:spLocks noGrp="1"/>
          </p:cNvSpPr>
          <p:nvPr>
            <p:ph sz="quarter" idx="4"/>
          </p:nvPr>
        </p:nvSpPr>
        <p:spPr>
          <a:xfrm>
            <a:off x="4800600" y="2438400"/>
            <a:ext cx="3886200" cy="35814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0" name="日付プレースホルダー 9"/>
          <p:cNvSpPr>
            <a:spLocks noGrp="1"/>
          </p:cNvSpPr>
          <p:nvPr>
            <p:ph type="dt" sz="half" idx="15"/>
          </p:nvPr>
        </p:nvSpPr>
        <p:spPr/>
        <p:txBody>
          <a:bodyPr rtlCol="0"/>
          <a:lstStyle/>
          <a:p>
            <a:fld id="{C7AA2096-F213-48EE-8953-ED852BA32392}" type="datetime1">
              <a:rPr lang="en-US" altLang="ja-JP" smtClean="0"/>
              <a:t>11/14/2022</a:t>
            </a:fld>
            <a:endParaRPr lang="en-US"/>
          </a:p>
        </p:txBody>
      </p:sp>
      <p:sp>
        <p:nvSpPr>
          <p:cNvPr id="12" name="スライド番号プレースホルダー 11"/>
          <p:cNvSpPr>
            <a:spLocks noGrp="1"/>
          </p:cNvSpPr>
          <p:nvPr>
            <p:ph type="sldNum" sz="quarter" idx="16"/>
          </p:nvPr>
        </p:nvSpPr>
        <p:spPr/>
        <p:txBody>
          <a:bodyPr rtlCol="0"/>
          <a:lstStyle/>
          <a:p>
            <a:fld id="{19371D3E-5A18-49EB-AD2A-429AF165759F}" type="slidenum">
              <a:rPr lang="en-US" smtClean="0"/>
              <a:t>‹#›</a:t>
            </a:fld>
            <a:endParaRPr lang="en-US"/>
          </a:p>
        </p:txBody>
      </p:sp>
      <p:sp>
        <p:nvSpPr>
          <p:cNvPr id="14" name="フッター プレースホルダー 13"/>
          <p:cNvSpPr>
            <a:spLocks noGrp="1"/>
          </p:cNvSpPr>
          <p:nvPr>
            <p:ph type="ftr" sz="quarter" idx="17"/>
          </p:nvPr>
        </p:nvSpPr>
        <p:spPr/>
        <p:txBody>
          <a:bodyPr rtlCol="0"/>
          <a:lstStyle/>
          <a:p>
            <a:endParaRPr lang="en-US"/>
          </a:p>
        </p:txBody>
      </p:sp>
      <p:sp>
        <p:nvSpPr>
          <p:cNvPr id="16" name="テキスト プレースホルダー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ja-JP" altLang="en-US"/>
              <a:t>マスター テキストの書式設定</a:t>
            </a:r>
          </a:p>
        </p:txBody>
      </p:sp>
      <p:sp>
        <p:nvSpPr>
          <p:cNvPr id="15" name="テキスト プレースホルダー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ja-JP" altLang="en-US"/>
              <a:t>マスター テキストの書式設定</a:t>
            </a:r>
          </a:p>
        </p:txBody>
      </p:sp>
    </p:spTree>
    <p:extLst>
      <p:ext uri="{BB962C8B-B14F-4D97-AF65-F5344CB8AC3E}">
        <p14:creationId xmlns:p14="http://schemas.microsoft.com/office/powerpoint/2010/main" val="2816320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日付プレースホルダー 2"/>
          <p:cNvSpPr>
            <a:spLocks noGrp="1"/>
          </p:cNvSpPr>
          <p:nvPr>
            <p:ph type="dt" sz="half" idx="10"/>
          </p:nvPr>
        </p:nvSpPr>
        <p:spPr/>
        <p:txBody>
          <a:bodyPr/>
          <a:lstStyle/>
          <a:p>
            <a:fld id="{68262224-EAB7-4D7A-B60E-918C8885ED6B}" type="datetime1">
              <a:rPr lang="en-US" altLang="ja-JP" smtClean="0"/>
              <a:t>11/14/2022</a:t>
            </a:fld>
            <a:endParaRPr lang="en-US"/>
          </a:p>
        </p:txBody>
      </p:sp>
      <p:sp>
        <p:nvSpPr>
          <p:cNvPr id="4" name="フッター プレースホルダー 3"/>
          <p:cNvSpPr>
            <a:spLocks noGrp="1"/>
          </p:cNvSpPr>
          <p:nvPr>
            <p:ph type="ftr" sz="quarter" idx="11"/>
          </p:nvPr>
        </p:nvSpPr>
        <p:spPr/>
        <p:txBody>
          <a:bodyPr/>
          <a:lstStyle/>
          <a:p>
            <a:endParaRPr lang="en-US"/>
          </a:p>
        </p:txBody>
      </p:sp>
      <p:sp>
        <p:nvSpPr>
          <p:cNvPr id="5" name="スライド番号プレースホルダー 4"/>
          <p:cNvSpPr>
            <a:spLocks noGrp="1"/>
          </p:cNvSpPr>
          <p:nvPr>
            <p:ph type="sldNum" sz="quarter" idx="12"/>
          </p:nvPr>
        </p:nvSpPr>
        <p:spPr/>
        <p:txBody>
          <a:bodyPr/>
          <a:lstStyle>
            <a:lvl1pPr>
              <a:defRPr>
                <a:solidFill>
                  <a:srgbClr val="FFFFFF"/>
                </a:solidFill>
              </a:defRPr>
            </a:lvl1pPr>
          </a:lstStyle>
          <a:p>
            <a:fld id="{19371D3E-5A18-49EB-AD2A-429AF165759F}" type="slidenum">
              <a:rPr lang="en-US" smtClean="0"/>
              <a:t>‹#›</a:t>
            </a:fld>
            <a:endParaRPr lang="en-US"/>
          </a:p>
        </p:txBody>
      </p:sp>
    </p:spTree>
    <p:extLst>
      <p:ext uri="{BB962C8B-B14F-4D97-AF65-F5344CB8AC3E}">
        <p14:creationId xmlns:p14="http://schemas.microsoft.com/office/powerpoint/2010/main" val="9199549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DFF664-4222-4219-8173-CEBC164842BF}" type="datetime1">
              <a:rPr lang="en-US" altLang="ja-JP" smtClean="0"/>
              <a:t>11/14/2022</a:t>
            </a:fld>
            <a:endParaRPr lang="en-US"/>
          </a:p>
        </p:txBody>
      </p:sp>
      <p:sp>
        <p:nvSpPr>
          <p:cNvPr id="3" name="フッター プレースホルダー 2"/>
          <p:cNvSpPr>
            <a:spLocks noGrp="1"/>
          </p:cNvSpPr>
          <p:nvPr>
            <p:ph type="ftr" sz="quarter" idx="11"/>
          </p:nvPr>
        </p:nvSpPr>
        <p:spPr/>
        <p:txBody>
          <a:bodyPr/>
          <a:lstStyle/>
          <a:p>
            <a:endParaRPr lang="en-US"/>
          </a:p>
        </p:txBody>
      </p:sp>
      <p:sp>
        <p:nvSpPr>
          <p:cNvPr id="4" name="スライド番号プレースホルダー 3"/>
          <p:cNvSpPr>
            <a:spLocks noGrp="1"/>
          </p:cNvSpPr>
          <p:nvPr>
            <p:ph type="sldNum" sz="quarter" idx="12"/>
          </p:nvPr>
        </p:nvSpPr>
        <p:spPr>
          <a:xfrm>
            <a:off x="0" y="6248400"/>
            <a:ext cx="533400" cy="381000"/>
          </a:xfrm>
        </p:spPr>
        <p:txBody>
          <a:bodyPr/>
          <a:lstStyle>
            <a:lvl1pPr>
              <a:defRPr>
                <a:solidFill>
                  <a:schemeClr val="tx2"/>
                </a:solidFill>
              </a:defRPr>
            </a:lvl1pPr>
          </a:lstStyle>
          <a:p>
            <a:fld id="{19371D3E-5A18-49EB-AD2A-429AF165759F}" type="slidenum">
              <a:rPr lang="en-US" smtClean="0"/>
              <a:t>‹#›</a:t>
            </a:fld>
            <a:endParaRPr lang="en-US"/>
          </a:p>
        </p:txBody>
      </p:sp>
    </p:spTree>
    <p:extLst>
      <p:ext uri="{BB962C8B-B14F-4D97-AF65-F5344CB8AC3E}">
        <p14:creationId xmlns:p14="http://schemas.microsoft.com/office/powerpoint/2010/main" val="25578940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8077200" cy="869950"/>
          </a:xfrm>
        </p:spPr>
        <p:txBody>
          <a:bodyPr anchor="ctr"/>
          <a:lstStyle>
            <a:lvl1pPr algn="l">
              <a:buNone/>
              <a:defRPr sz="4400" b="0"/>
            </a:lvl1pPr>
          </a:lstStyle>
          <a:p>
            <a:r>
              <a:rPr kumimoji="0" lang="ja-JP" altLang="en-US"/>
              <a:t>マスター タイトルの書式設定</a:t>
            </a:r>
            <a:endParaRPr kumimoji="0" lang="en-US"/>
          </a:p>
        </p:txBody>
      </p:sp>
      <p:sp>
        <p:nvSpPr>
          <p:cNvPr id="5" name="日付プレースホルダー 4"/>
          <p:cNvSpPr>
            <a:spLocks noGrp="1"/>
          </p:cNvSpPr>
          <p:nvPr>
            <p:ph type="dt" sz="half" idx="10"/>
          </p:nvPr>
        </p:nvSpPr>
        <p:spPr/>
        <p:txBody>
          <a:bodyPr/>
          <a:lstStyle/>
          <a:p>
            <a:fld id="{5A9E06A3-E9DD-4D52-9CFD-531F5E5B6F0A}" type="datetime1">
              <a:rPr lang="en-US" altLang="ja-JP" smtClean="0"/>
              <a:t>11/14/2022</a:t>
            </a:fld>
            <a:endParaRPr lang="en-US"/>
          </a:p>
        </p:txBody>
      </p:sp>
      <p:sp>
        <p:nvSpPr>
          <p:cNvPr id="6" name="フッター プレースホルダー 5"/>
          <p:cNvSpPr>
            <a:spLocks noGrp="1"/>
          </p:cNvSpPr>
          <p:nvPr>
            <p:ph type="ftr" sz="quarter" idx="11"/>
          </p:nvPr>
        </p:nvSpPr>
        <p:spPr/>
        <p:txBody>
          <a:bodyPr/>
          <a:lstStyle/>
          <a:p>
            <a:endParaRPr lang="en-US"/>
          </a:p>
        </p:txBody>
      </p:sp>
      <p:sp>
        <p:nvSpPr>
          <p:cNvPr id="7" name="スライド番号プレースホルダー 6"/>
          <p:cNvSpPr>
            <a:spLocks noGrp="1"/>
          </p:cNvSpPr>
          <p:nvPr>
            <p:ph type="sldNum" sz="quarter" idx="12"/>
          </p:nvPr>
        </p:nvSpPr>
        <p:spPr/>
        <p:txBody>
          <a:bodyPr/>
          <a:lstStyle>
            <a:lvl1pPr>
              <a:defRPr>
                <a:solidFill>
                  <a:srgbClr val="FFFFFF"/>
                </a:solidFill>
              </a:defRPr>
            </a:lvl1pPr>
          </a:lstStyle>
          <a:p>
            <a:fld id="{19371D3E-5A18-49EB-AD2A-429AF165759F}" type="slidenum">
              <a:rPr lang="en-US" smtClean="0"/>
              <a:t>‹#›</a:t>
            </a:fld>
            <a:endParaRPr lang="en-US"/>
          </a:p>
        </p:txBody>
      </p:sp>
      <p:sp>
        <p:nvSpPr>
          <p:cNvPr id="3" name="テキスト プレースホルダー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a:t>マスター テキストの書式設定</a:t>
            </a:r>
          </a:p>
        </p:txBody>
      </p:sp>
      <p:sp>
        <p:nvSpPr>
          <p:cNvPr id="9" name="コンテンツ プレースホルダー 8"/>
          <p:cNvSpPr>
            <a:spLocks noGrp="1"/>
          </p:cNvSpPr>
          <p:nvPr>
            <p:ph sz="quarter" idx="1"/>
          </p:nvPr>
        </p:nvSpPr>
        <p:spPr>
          <a:xfrm>
            <a:off x="2362200" y="1752600"/>
            <a:ext cx="6400800" cy="44196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extLst>
      <p:ext uri="{BB962C8B-B14F-4D97-AF65-F5344CB8AC3E}">
        <p14:creationId xmlns:p14="http://schemas.microsoft.com/office/powerpoint/2010/main" val="4137433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0A24C5D-7E05-40E2-9497-6A107FA0C59D}" type="datetimeFigureOut">
              <a:rPr kumimoji="1" lang="ja-JP" altLang="en-US" smtClean="0"/>
              <a:t>2022/11/14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66D15C-23DC-4857-8D11-EAA187A94888}" type="slidenum">
              <a:rPr kumimoji="1" lang="ja-JP" altLang="en-US" smtClean="0"/>
              <a:t>‹#›</a:t>
            </a:fld>
            <a:endParaRPr kumimoji="1" lang="ja-JP" altLang="en-US"/>
          </a:p>
        </p:txBody>
      </p:sp>
    </p:spTree>
    <p:extLst>
      <p:ext uri="{BB962C8B-B14F-4D97-AF65-F5344CB8AC3E}">
        <p14:creationId xmlns:p14="http://schemas.microsoft.com/office/powerpoint/2010/main" val="38268564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3">
        <a:schemeClr val="bg2"/>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a:t>マスター テキストの書式設定</a:t>
            </a:r>
          </a:p>
        </p:txBody>
      </p:sp>
      <p:sp>
        <p:nvSpPr>
          <p:cNvPr id="8" name="正方形/長方形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ja-JP" altLang="en-US"/>
              <a:t>マスター タイトルの書式設定</a:t>
            </a:r>
            <a:endParaRPr kumimoji="0" lang="en-US"/>
          </a:p>
        </p:txBody>
      </p:sp>
      <p:sp>
        <p:nvSpPr>
          <p:cNvPr id="11" name="正方形/長方形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日付プレースホルダー 11"/>
          <p:cNvSpPr>
            <a:spLocks noGrp="1"/>
          </p:cNvSpPr>
          <p:nvPr>
            <p:ph type="dt" sz="half" idx="10"/>
          </p:nvPr>
        </p:nvSpPr>
        <p:spPr>
          <a:xfrm>
            <a:off x="6248400" y="6248400"/>
            <a:ext cx="2667000" cy="365125"/>
          </a:xfrm>
        </p:spPr>
        <p:txBody>
          <a:bodyPr rtlCol="0"/>
          <a:lstStyle/>
          <a:p>
            <a:fld id="{DDB9D56E-3D23-40BC-9CA2-98C0DADDD1EB}" type="datetime1">
              <a:rPr lang="en-US" altLang="ja-JP" smtClean="0"/>
              <a:t>11/14/2022</a:t>
            </a:fld>
            <a:endParaRPr lang="en-US"/>
          </a:p>
        </p:txBody>
      </p:sp>
      <p:sp>
        <p:nvSpPr>
          <p:cNvPr id="13" name="スライド番号プレースホルダー 12"/>
          <p:cNvSpPr>
            <a:spLocks noGrp="1"/>
          </p:cNvSpPr>
          <p:nvPr>
            <p:ph type="sldNum" sz="quarter" idx="11"/>
          </p:nvPr>
        </p:nvSpPr>
        <p:spPr>
          <a:xfrm>
            <a:off x="0" y="4667249"/>
            <a:ext cx="1447800" cy="663578"/>
          </a:xfrm>
        </p:spPr>
        <p:txBody>
          <a:bodyPr rtlCol="0"/>
          <a:lstStyle>
            <a:lvl1pPr>
              <a:defRPr sz="2800"/>
            </a:lvl1pPr>
          </a:lstStyle>
          <a:p>
            <a:fld id="{19371D3E-5A18-49EB-AD2A-429AF165759F}" type="slidenum">
              <a:rPr lang="en-US" smtClean="0"/>
              <a:t>‹#›</a:t>
            </a:fld>
            <a:endParaRPr lang="en-US"/>
          </a:p>
        </p:txBody>
      </p:sp>
      <p:sp>
        <p:nvSpPr>
          <p:cNvPr id="14" name="フッター プレースホルダー 13"/>
          <p:cNvSpPr>
            <a:spLocks noGrp="1"/>
          </p:cNvSpPr>
          <p:nvPr>
            <p:ph type="ftr" sz="quarter" idx="12"/>
          </p:nvPr>
        </p:nvSpPr>
        <p:spPr>
          <a:xfrm>
            <a:off x="1600200" y="6248206"/>
            <a:ext cx="4572000" cy="365125"/>
          </a:xfrm>
        </p:spPr>
        <p:txBody>
          <a:bodyPr rtlCol="0"/>
          <a:lstStyle/>
          <a:p>
            <a:endParaRPr lang="en-US"/>
          </a:p>
        </p:txBody>
      </p:sp>
      <p:sp>
        <p:nvSpPr>
          <p:cNvPr id="3" name="図プレースホルダー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ja-JP" altLang="en-US"/>
              <a:t>アイコンをクリックして図を追加</a:t>
            </a:r>
            <a:endParaRPr kumimoji="0" lang="en-US" dirty="0"/>
          </a:p>
        </p:txBody>
      </p:sp>
    </p:spTree>
    <p:extLst>
      <p:ext uri="{BB962C8B-B14F-4D97-AF65-F5344CB8AC3E}">
        <p14:creationId xmlns:p14="http://schemas.microsoft.com/office/powerpoint/2010/main" val="334818096"/>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ACDD96AE-BD4A-41C7-8326-97687924F2D5}" type="datetime1">
              <a:rPr lang="en-US" altLang="ja-JP" smtClean="0"/>
              <a:t>11/14/2022</a:t>
            </a:fld>
            <a:endParaRPr lang="en-US"/>
          </a:p>
        </p:txBody>
      </p:sp>
      <p:sp>
        <p:nvSpPr>
          <p:cNvPr id="5" name="フッター プレースホルダー 4"/>
          <p:cNvSpPr>
            <a:spLocks noGrp="1"/>
          </p:cNvSpPr>
          <p:nvPr>
            <p:ph type="ftr" sz="quarter" idx="11"/>
          </p:nvPr>
        </p:nvSpPr>
        <p:spPr/>
        <p:txBody>
          <a:bodyPr/>
          <a:lstStyle/>
          <a:p>
            <a:endParaRPr lang="en-US"/>
          </a:p>
        </p:txBody>
      </p:sp>
      <p:sp>
        <p:nvSpPr>
          <p:cNvPr id="6" name="スライド番号プレースホルダー 5"/>
          <p:cNvSpPr>
            <a:spLocks noGrp="1"/>
          </p:cNvSpPr>
          <p:nvPr>
            <p:ph type="sldNum" sz="quarter" idx="12"/>
          </p:nvPr>
        </p:nvSpPr>
        <p:spPr/>
        <p:txBody>
          <a:bodyPr/>
          <a:lstStyle/>
          <a:p>
            <a:fld id="{19371D3E-5A18-49EB-AD2A-429AF165759F}" type="slidenum">
              <a:rPr lang="en-US" smtClean="0"/>
              <a:t>‹#›</a:t>
            </a:fld>
            <a:endParaRPr lang="en-US"/>
          </a:p>
        </p:txBody>
      </p:sp>
    </p:spTree>
    <p:extLst>
      <p:ext uri="{BB962C8B-B14F-4D97-AF65-F5344CB8AC3E}">
        <p14:creationId xmlns:p14="http://schemas.microsoft.com/office/powerpoint/2010/main" val="24388567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bg>
      <p:bgRef idx="1001">
        <a:schemeClr val="bg1"/>
      </p:bgRef>
    </p:bg>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53200" y="609600"/>
            <a:ext cx="2057400" cy="5516563"/>
          </a:xfrm>
        </p:spPr>
        <p:txBody>
          <a:bodyPr vert="eaVert"/>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609600"/>
            <a:ext cx="5562600" cy="5516564"/>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a:xfrm>
            <a:off x="6553200" y="6248402"/>
            <a:ext cx="2209800" cy="365125"/>
          </a:xfrm>
        </p:spPr>
        <p:txBody>
          <a:bodyPr/>
          <a:lstStyle/>
          <a:p>
            <a:fld id="{537C426D-F13C-4014-9208-D7023676EA63}" type="datetime1">
              <a:rPr lang="en-US" altLang="ja-JP" smtClean="0"/>
              <a:t>11/14/2022</a:t>
            </a:fld>
            <a:endParaRPr lang="en-US"/>
          </a:p>
        </p:txBody>
      </p:sp>
      <p:sp>
        <p:nvSpPr>
          <p:cNvPr id="5" name="フッター プレースホルダー 4"/>
          <p:cNvSpPr>
            <a:spLocks noGrp="1"/>
          </p:cNvSpPr>
          <p:nvPr>
            <p:ph type="ftr" sz="quarter" idx="11"/>
          </p:nvPr>
        </p:nvSpPr>
        <p:spPr>
          <a:xfrm>
            <a:off x="457201" y="6248207"/>
            <a:ext cx="5573483" cy="365125"/>
          </a:xfrm>
        </p:spPr>
        <p:txBody>
          <a:bodyPr/>
          <a:lstStyle/>
          <a:p>
            <a:endParaRPr lang="en-US"/>
          </a:p>
        </p:txBody>
      </p:sp>
      <p:sp>
        <p:nvSpPr>
          <p:cNvPr id="7" name="正方形/長方形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正方形/長方形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正方形/長方形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スライド番号プレースホルダー 5"/>
          <p:cNvSpPr>
            <a:spLocks noGrp="1"/>
          </p:cNvSpPr>
          <p:nvPr>
            <p:ph type="sldNum" sz="quarter" idx="12"/>
          </p:nvPr>
        </p:nvSpPr>
        <p:spPr>
          <a:xfrm rot="5400000">
            <a:off x="5989638" y="144462"/>
            <a:ext cx="533400" cy="244476"/>
          </a:xfrm>
        </p:spPr>
        <p:txBody>
          <a:bodyPr/>
          <a:lstStyle/>
          <a:p>
            <a:fld id="{19371D3E-5A18-49EB-AD2A-429AF165759F}" type="slidenum">
              <a:rPr lang="en-US" smtClean="0"/>
              <a:t>‹#›</a:t>
            </a:fld>
            <a:endParaRPr lang="en-US"/>
          </a:p>
        </p:txBody>
      </p:sp>
    </p:spTree>
    <p:extLst>
      <p:ext uri="{BB962C8B-B14F-4D97-AF65-F5344CB8AC3E}">
        <p14:creationId xmlns:p14="http://schemas.microsoft.com/office/powerpoint/2010/main" val="40838662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tx2"/>
                </a:solidFill>
              </a:defRPr>
            </a:lvl1pPr>
          </a:lstStyle>
          <a:p>
            <a:fld id="{60A24C5D-7E05-40E2-9497-6A107FA0C59D}" type="datetimeFigureOut">
              <a:rPr kumimoji="1" lang="ja-JP" altLang="en-US" smtClean="0"/>
              <a:t>2022/11/14</a:t>
            </a:fld>
            <a:endParaRPr kumimoji="1" lang="ja-JP" alt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1B66D15C-23DC-4857-8D11-EAA187A94888}" type="slidenum">
              <a:rPr kumimoji="1" lang="ja-JP" altLang="en-US" smtClean="0"/>
              <a:t>‹#›</a:t>
            </a:fld>
            <a:endParaRPr kumimoji="1" lang="ja-JP" altLang="en-US"/>
          </a:p>
        </p:txBody>
      </p:sp>
    </p:spTree>
    <p:extLst>
      <p:ext uri="{BB962C8B-B14F-4D97-AF65-F5344CB8AC3E}">
        <p14:creationId xmlns:p14="http://schemas.microsoft.com/office/powerpoint/2010/main" val="269938252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0A24C5D-7E05-40E2-9497-6A107FA0C59D}" type="datetimeFigureOut">
              <a:rPr kumimoji="1" lang="ja-JP" altLang="en-US" smtClean="0"/>
              <a:t>2022/11/14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66D15C-23DC-4857-8D11-EAA187A94888}" type="slidenum">
              <a:rPr kumimoji="1" lang="ja-JP" altLang="en-US" smtClean="0"/>
              <a:t>‹#›</a:t>
            </a:fld>
            <a:endParaRPr kumimoji="1" lang="ja-JP" altLang="en-US"/>
          </a:p>
        </p:txBody>
      </p:sp>
    </p:spTree>
    <p:extLst>
      <p:ext uri="{BB962C8B-B14F-4D97-AF65-F5344CB8AC3E}">
        <p14:creationId xmlns:p14="http://schemas.microsoft.com/office/powerpoint/2010/main" val="56768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0A24C5D-7E05-40E2-9497-6A107FA0C59D}" type="datetimeFigureOut">
              <a:rPr kumimoji="1" lang="ja-JP" altLang="en-US" smtClean="0"/>
              <a:t>2022/11/14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B66D15C-23DC-4857-8D11-EAA187A94888}" type="slidenum">
              <a:rPr kumimoji="1" lang="ja-JP" altLang="en-US" smtClean="0"/>
              <a:t>‹#›</a:t>
            </a:fld>
            <a:endParaRPr kumimoji="1" lang="ja-JP" altLang="en-US"/>
          </a:p>
        </p:txBody>
      </p:sp>
    </p:spTree>
    <p:extLst>
      <p:ext uri="{BB962C8B-B14F-4D97-AF65-F5344CB8AC3E}">
        <p14:creationId xmlns:p14="http://schemas.microsoft.com/office/powerpoint/2010/main" val="3557150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0A24C5D-7E05-40E2-9497-6A107FA0C59D}" type="datetimeFigureOut">
              <a:rPr kumimoji="1" lang="ja-JP" altLang="en-US" smtClean="0"/>
              <a:t>2022/11/14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B66D15C-23DC-4857-8D11-EAA187A94888}" type="slidenum">
              <a:rPr kumimoji="1" lang="ja-JP" altLang="en-US" smtClean="0"/>
              <a:t>‹#›</a:t>
            </a:fld>
            <a:endParaRPr kumimoji="1" lang="ja-JP" altLang="en-US"/>
          </a:p>
        </p:txBody>
      </p:sp>
    </p:spTree>
    <p:extLst>
      <p:ext uri="{BB962C8B-B14F-4D97-AF65-F5344CB8AC3E}">
        <p14:creationId xmlns:p14="http://schemas.microsoft.com/office/powerpoint/2010/main" val="2039692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24C5D-7E05-40E2-9497-6A107FA0C59D}" type="datetimeFigureOut">
              <a:rPr kumimoji="1" lang="ja-JP" altLang="en-US" smtClean="0"/>
              <a:t>2022/11/14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B66D15C-23DC-4857-8D11-EAA187A94888}" type="slidenum">
              <a:rPr kumimoji="1" lang="ja-JP" altLang="en-US" smtClean="0"/>
              <a:t>‹#›</a:t>
            </a:fld>
            <a:endParaRPr kumimoji="1" lang="ja-JP" altLang="en-US"/>
          </a:p>
        </p:txBody>
      </p:sp>
    </p:spTree>
    <p:extLst>
      <p:ext uri="{BB962C8B-B14F-4D97-AF65-F5344CB8AC3E}">
        <p14:creationId xmlns:p14="http://schemas.microsoft.com/office/powerpoint/2010/main" val="4028187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0A24C5D-7E05-40E2-9497-6A107FA0C59D}" type="datetimeFigureOut">
              <a:rPr kumimoji="1" lang="ja-JP" altLang="en-US" smtClean="0"/>
              <a:t>2022/11/14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66D15C-23DC-4857-8D11-EAA187A94888}" type="slidenum">
              <a:rPr kumimoji="1" lang="ja-JP" altLang="en-US" smtClean="0"/>
              <a:t>‹#›</a:t>
            </a:fld>
            <a:endParaRPr kumimoji="1" lang="ja-JP" altLang="en-US"/>
          </a:p>
        </p:txBody>
      </p:sp>
    </p:spTree>
    <p:extLst>
      <p:ext uri="{BB962C8B-B14F-4D97-AF65-F5344CB8AC3E}">
        <p14:creationId xmlns:p14="http://schemas.microsoft.com/office/powerpoint/2010/main" val="4241224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0A24C5D-7E05-40E2-9497-6A107FA0C59D}" type="datetimeFigureOut">
              <a:rPr kumimoji="1" lang="ja-JP" altLang="en-US" smtClean="0"/>
              <a:t>2022/11/14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66D15C-23DC-4857-8D11-EAA187A94888}" type="slidenum">
              <a:rPr kumimoji="1" lang="ja-JP" altLang="en-US" smtClean="0"/>
              <a:t>‹#›</a:t>
            </a:fld>
            <a:endParaRPr kumimoji="1" lang="ja-JP" altLang="en-US"/>
          </a:p>
        </p:txBody>
      </p:sp>
    </p:spTree>
    <p:extLst>
      <p:ext uri="{BB962C8B-B14F-4D97-AF65-F5344CB8AC3E}">
        <p14:creationId xmlns:p14="http://schemas.microsoft.com/office/powerpoint/2010/main" val="1892884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fld id="{60A24C5D-7E05-40E2-9497-6A107FA0C59D}" type="datetimeFigureOut">
              <a:rPr kumimoji="1" lang="ja-JP" altLang="en-US" smtClean="0"/>
              <a:t>2022/11/14</a:t>
            </a:fld>
            <a:endParaRPr kumimoji="1" lang="ja-JP" altLang="en-US"/>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endParaRPr kumimoji="1" lang="ja-JP" altLang="en-US"/>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fld id="{1B66D15C-23DC-4857-8D11-EAA187A94888}" type="slidenum">
              <a:rPr kumimoji="1" lang="ja-JP" altLang="en-US" smtClean="0"/>
              <a:t>‹#›</a:t>
            </a:fld>
            <a:endParaRPr kumimoji="1" lang="ja-JP" altLang="en-US"/>
          </a:p>
        </p:txBody>
      </p:sp>
    </p:spTree>
    <p:extLst>
      <p:ext uri="{BB962C8B-B14F-4D97-AF65-F5344CB8AC3E}">
        <p14:creationId xmlns:p14="http://schemas.microsoft.com/office/powerpoint/2010/main" val="445769402"/>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kumimoji="1"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609600" y="228600"/>
            <a:ext cx="8153400" cy="990600"/>
          </a:xfrm>
          <a:prstGeom prst="rect">
            <a:avLst/>
          </a:prstGeom>
        </p:spPr>
        <p:txBody>
          <a:bodyPr vert="horz" anchor="ctr">
            <a:normAutofit/>
          </a:bodyPr>
          <a:lstStyle/>
          <a:p>
            <a:r>
              <a:rPr kumimoji="0" lang="ja-JP" altLang="en-US"/>
              <a:t>マスター タイトルの書式設定</a:t>
            </a:r>
            <a:endParaRPr kumimoji="0" lang="en-US"/>
          </a:p>
        </p:txBody>
      </p:sp>
      <p:sp>
        <p:nvSpPr>
          <p:cNvPr id="13" name="テキスト プレースホルダー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ja-JP" altLang="en-US"/>
              <a:t>マスター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4" name="日付プレースホルダー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B592F55-97FA-48DD-9929-B534CBE605F4}" type="datetime1">
              <a:rPr lang="en-US" altLang="ja-JP" smtClean="0"/>
              <a:t>11/14/2022</a:t>
            </a:fld>
            <a:endParaRPr lang="en-US"/>
          </a:p>
        </p:txBody>
      </p:sp>
      <p:sp>
        <p:nvSpPr>
          <p:cNvPr id="3" name="フッター プレースホルダー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正方形/長方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スライド番号プレースホルダー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9371D3E-5A18-49EB-AD2A-429AF165759F}" type="slidenum">
              <a:rPr lang="en-US" smtClean="0"/>
              <a:t>‹#›</a:t>
            </a:fld>
            <a:endParaRPr lang="en-US"/>
          </a:p>
        </p:txBody>
      </p:sp>
    </p:spTree>
    <p:extLst>
      <p:ext uri="{BB962C8B-B14F-4D97-AF65-F5344CB8AC3E}">
        <p14:creationId xmlns:p14="http://schemas.microsoft.com/office/powerpoint/2010/main" val="385573856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rtl="0" eaLnBrk="1" latinLnBrk="0" hangingPunct="1">
        <a:spcBef>
          <a:spcPct val="0"/>
        </a:spcBef>
        <a:buNone/>
        <a:defRPr kumimoji="1"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23BFFB6-42DE-41FE-A9B4-7F5E724BF6C8}"/>
              </a:ext>
            </a:extLst>
          </p:cNvPr>
          <p:cNvSpPr>
            <a:spLocks noGrp="1"/>
          </p:cNvSpPr>
          <p:nvPr>
            <p:ph type="ctrTitle"/>
          </p:nvPr>
        </p:nvSpPr>
        <p:spPr>
          <a:xfrm>
            <a:off x="269675" y="2238880"/>
            <a:ext cx="8604647" cy="1334465"/>
          </a:xfrm>
          <a:noFill/>
        </p:spPr>
        <p:txBody>
          <a:bodyPr>
            <a:normAutofit/>
          </a:bodyPr>
          <a:lstStyle/>
          <a:p>
            <a:pPr algn="ctr"/>
            <a:r>
              <a:rPr lang="ja-JP" altLang="en-US" sz="4800" u="dottedHeavy" dirty="0">
                <a:solidFill>
                  <a:schemeClr val="tx1">
                    <a:lumMod val="50000"/>
                  </a:schemeClr>
                </a:solidFill>
                <a:uFill>
                  <a:solidFill>
                    <a:schemeClr val="accent4"/>
                  </a:solidFill>
                </a:uFill>
                <a:latin typeface="HGP創英角ｺﾞｼｯｸUB" panose="020B0900000000000000" pitchFamily="50" charset="-128"/>
                <a:ea typeface="HGP創英角ｺﾞｼｯｸUB" panose="020B0900000000000000" pitchFamily="50" charset="-128"/>
              </a:rPr>
              <a:t>交換留学の制度について</a:t>
            </a:r>
          </a:p>
        </p:txBody>
      </p:sp>
      <p:sp>
        <p:nvSpPr>
          <p:cNvPr id="3" name="字幕 2">
            <a:extLst>
              <a:ext uri="{FF2B5EF4-FFF2-40B4-BE49-F238E27FC236}">
                <a16:creationId xmlns:a16="http://schemas.microsoft.com/office/drawing/2014/main" id="{AB9A4EDB-1ED0-4426-B826-A1CC6E860721}"/>
              </a:ext>
            </a:extLst>
          </p:cNvPr>
          <p:cNvSpPr>
            <a:spLocks noGrp="1"/>
          </p:cNvSpPr>
          <p:nvPr>
            <p:ph type="subTitle" idx="1"/>
          </p:nvPr>
        </p:nvSpPr>
        <p:spPr>
          <a:xfrm>
            <a:off x="1603978" y="3429000"/>
            <a:ext cx="6858000" cy="288689"/>
          </a:xfrm>
        </p:spPr>
        <p:txBody>
          <a:bodyPr>
            <a:normAutofit fontScale="85000" lnSpcReduction="20000"/>
          </a:bodyPr>
          <a:lstStyle/>
          <a:p>
            <a:r>
              <a:rPr lang="ja-JP" altLang="en-US" b="1" dirty="0">
                <a:solidFill>
                  <a:schemeClr val="bg1"/>
                </a:solidFill>
                <a:latin typeface="07やさしさゴシック手書き" pitchFamily="50" charset="-128"/>
                <a:ea typeface="07やさしさゴシック手書き" pitchFamily="50" charset="-128"/>
              </a:rPr>
              <a:t>～外国への留学を希望する学生のみなさんへ～</a:t>
            </a:r>
          </a:p>
        </p:txBody>
      </p:sp>
      <p:sp>
        <p:nvSpPr>
          <p:cNvPr id="5" name="テキスト ボックス 4">
            <a:extLst>
              <a:ext uri="{FF2B5EF4-FFF2-40B4-BE49-F238E27FC236}">
                <a16:creationId xmlns:a16="http://schemas.microsoft.com/office/drawing/2014/main" id="{12C23E59-B277-4BEF-B8F7-67627A147D33}"/>
              </a:ext>
            </a:extLst>
          </p:cNvPr>
          <p:cNvSpPr txBox="1"/>
          <p:nvPr/>
        </p:nvSpPr>
        <p:spPr>
          <a:xfrm>
            <a:off x="5690440" y="5949517"/>
            <a:ext cx="3303258" cy="553998"/>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r"/>
            <a:r>
              <a:rPr kumimoji="1" lang="en-US" altLang="ja-JP" sz="1500" dirty="0">
                <a:solidFill>
                  <a:schemeClr val="tx2">
                    <a:lumMod val="50000"/>
                  </a:schemeClr>
                </a:solidFill>
              </a:rPr>
              <a:t>2022.11.22</a:t>
            </a:r>
          </a:p>
          <a:p>
            <a:pPr algn="r"/>
            <a:r>
              <a:rPr kumimoji="1" lang="ja-JP" altLang="en-US" sz="1500" dirty="0">
                <a:solidFill>
                  <a:schemeClr val="tx2">
                    <a:lumMod val="50000"/>
                  </a:schemeClr>
                </a:solidFill>
              </a:rPr>
              <a:t>主催：富山大学国際機構　交流部門</a:t>
            </a:r>
          </a:p>
        </p:txBody>
      </p:sp>
    </p:spTree>
    <p:extLst>
      <p:ext uri="{BB962C8B-B14F-4D97-AF65-F5344CB8AC3E}">
        <p14:creationId xmlns:p14="http://schemas.microsoft.com/office/powerpoint/2010/main" val="2117243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3" name="タイトル 1"/>
          <p:cNvSpPr txBox="1">
            <a:spLocks/>
          </p:cNvSpPr>
          <p:nvPr/>
        </p:nvSpPr>
        <p:spPr>
          <a:xfrm>
            <a:off x="365432" y="438926"/>
            <a:ext cx="8413135" cy="742950"/>
          </a:xfrm>
          <a:prstGeom prst="rect">
            <a:avLst/>
          </a:prstGeom>
        </p:spPr>
        <p:txBody>
          <a:bodyPr vert="horz"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pPr algn="ctr"/>
            <a:r>
              <a:rPr lang="ja-JP" altLang="en-US" sz="3200" u="dottedHeavy" dirty="0">
                <a:solidFill>
                  <a:schemeClr val="bg1">
                    <a:lumMod val="75000"/>
                    <a:lumOff val="25000"/>
                  </a:schemeClr>
                </a:solidFill>
                <a:uFill>
                  <a:solidFill>
                    <a:schemeClr val="accent4"/>
                  </a:solidFill>
                </a:uFill>
              </a:rPr>
              <a:t>国際機構の語学力向上のためのサポート</a:t>
            </a:r>
            <a:endParaRPr lang="ja-JP" altLang="en-US" sz="3200" b="1" u="dottedHeavy" dirty="0">
              <a:solidFill>
                <a:schemeClr val="bg1">
                  <a:lumMod val="75000"/>
                  <a:lumOff val="25000"/>
                </a:schemeClr>
              </a:solidFill>
              <a:uFill>
                <a:solidFill>
                  <a:schemeClr val="accent4"/>
                </a:solidFill>
              </a:uFill>
            </a:endParaRPr>
          </a:p>
        </p:txBody>
      </p:sp>
      <p:sp>
        <p:nvSpPr>
          <p:cNvPr id="33" name="テキスト ボックス 32"/>
          <p:cNvSpPr txBox="1"/>
          <p:nvPr/>
        </p:nvSpPr>
        <p:spPr>
          <a:xfrm>
            <a:off x="770815" y="1310877"/>
            <a:ext cx="7602367" cy="5940088"/>
          </a:xfrm>
          <a:prstGeom prst="rect">
            <a:avLst/>
          </a:prstGeom>
          <a:noFill/>
        </p:spPr>
        <p:txBody>
          <a:bodyPr wrap="square" rtlCol="0">
            <a:spAutoFit/>
          </a:bodyPr>
          <a:lstStyle/>
          <a:p>
            <a:r>
              <a:rPr kumimoji="1" lang="ja-JP" altLang="en-US" sz="2800" dirty="0">
                <a:solidFill>
                  <a:schemeClr val="accent1">
                    <a:lumMod val="10000"/>
                  </a:schemeClr>
                </a:solidFill>
                <a:latin typeface="+mj-ea"/>
                <a:ea typeface="+mj-ea"/>
              </a:rPr>
              <a:t>✓ＴＯＥＦＬ 対策集中講座の実施</a:t>
            </a:r>
            <a:endParaRPr kumimoji="1" lang="en-US" altLang="ja-JP" sz="2800" dirty="0">
              <a:solidFill>
                <a:schemeClr val="accent1">
                  <a:lumMod val="10000"/>
                </a:schemeClr>
              </a:solidFill>
              <a:latin typeface="+mj-ea"/>
              <a:ea typeface="+mj-ea"/>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i="0" u="none" strike="noStrike" kern="1200" cap="none" spc="0" normalizeH="0" baseline="0" noProof="0" dirty="0">
                <a:ln>
                  <a:noFill/>
                </a:ln>
                <a:solidFill>
                  <a:srgbClr val="2C2C2C"/>
                </a:solidFill>
                <a:effectLst/>
                <a:uLnTx/>
                <a:uFillTx/>
                <a:latin typeface="+mj-ea"/>
                <a:ea typeface="+mj-ea"/>
                <a:cs typeface="+mn-cs"/>
              </a:rPr>
              <a:t>　</a:t>
            </a:r>
            <a:r>
              <a:rPr kumimoji="1" lang="ja-JP" altLang="en-US" sz="2000" i="0" u="none" strike="noStrike" kern="1200" cap="none" spc="0" normalizeH="0" baseline="0" noProof="0" dirty="0">
                <a:ln>
                  <a:noFill/>
                </a:ln>
                <a:solidFill>
                  <a:srgbClr val="2C2C2C"/>
                </a:solidFill>
                <a:effectLst/>
                <a:uLnTx/>
                <a:uFillTx/>
                <a:latin typeface="+mj-ea"/>
                <a:ea typeface="+mj-ea"/>
                <a:cs typeface="+mn-cs"/>
              </a:rPr>
              <a:t>全５回、レベル別クラスで集中的にスコアアップを目指します。</a:t>
            </a:r>
            <a:endParaRPr kumimoji="1" lang="en-US" altLang="ja-JP" sz="2000" i="0" u="none" strike="noStrike" kern="1200" cap="none" spc="0" normalizeH="0" baseline="0" noProof="0" dirty="0">
              <a:ln>
                <a:noFill/>
              </a:ln>
              <a:solidFill>
                <a:srgbClr val="2C2C2C"/>
              </a:solidFill>
              <a:effectLst/>
              <a:uLnTx/>
              <a:uFillTx/>
              <a:latin typeface="+mj-ea"/>
              <a:ea typeface="+mj-ea"/>
              <a:cs typeface="+mn-cs"/>
            </a:endParaRPr>
          </a:p>
          <a:p>
            <a:pPr>
              <a:defRPr/>
            </a:pPr>
            <a:endParaRPr kumimoji="1" lang="en-US" altLang="ja-JP" sz="2800" dirty="0">
              <a:solidFill>
                <a:schemeClr val="accent1">
                  <a:lumMod val="10000"/>
                </a:schemeClr>
              </a:solidFill>
              <a:latin typeface="+mj-ea"/>
              <a:ea typeface="+mj-ea"/>
            </a:endParaRPr>
          </a:p>
          <a:p>
            <a:pPr>
              <a:defRPr/>
            </a:pPr>
            <a:r>
              <a:rPr kumimoji="1" lang="ja-JP" altLang="en-US" sz="2800" dirty="0">
                <a:solidFill>
                  <a:schemeClr val="accent1">
                    <a:lumMod val="10000"/>
                  </a:schemeClr>
                </a:solidFill>
                <a:latin typeface="+mj-ea"/>
                <a:ea typeface="+mj-ea"/>
              </a:rPr>
              <a:t>✓ＴＯＥＦＬ ＩＴＰテストの実施</a:t>
            </a:r>
            <a:endParaRPr kumimoji="1" lang="en-US" altLang="ja-JP" sz="2800" dirty="0">
              <a:solidFill>
                <a:schemeClr val="accent1">
                  <a:lumMod val="10000"/>
                </a:schemeClr>
              </a:solidFill>
              <a:latin typeface="+mj-ea"/>
              <a:ea typeface="+mj-ea"/>
            </a:endParaRPr>
          </a:p>
          <a:p>
            <a:r>
              <a:rPr kumimoji="1" lang="ja-JP" altLang="en-US" sz="2400" dirty="0">
                <a:solidFill>
                  <a:srgbClr val="0070C0"/>
                </a:solidFill>
                <a:latin typeface="+mj-ea"/>
                <a:ea typeface="+mj-ea"/>
              </a:rPr>
              <a:t>　</a:t>
            </a:r>
            <a:r>
              <a:rPr kumimoji="1" lang="en-US" altLang="ja-JP" sz="2000" dirty="0">
                <a:solidFill>
                  <a:srgbClr val="0070C0"/>
                </a:solidFill>
                <a:latin typeface="+mj-ea"/>
                <a:ea typeface="+mj-ea"/>
              </a:rPr>
              <a:t>TOEFL-</a:t>
            </a:r>
            <a:r>
              <a:rPr kumimoji="1" lang="en-US" altLang="ja-JP" sz="2000" dirty="0" err="1">
                <a:solidFill>
                  <a:srgbClr val="0070C0"/>
                </a:solidFill>
                <a:latin typeface="+mj-ea"/>
                <a:ea typeface="+mj-ea"/>
              </a:rPr>
              <a:t>iBT</a:t>
            </a:r>
            <a:r>
              <a:rPr kumimoji="1" lang="ja-JP" altLang="en-US" sz="2000" dirty="0">
                <a:solidFill>
                  <a:srgbClr val="0070C0"/>
                </a:solidFill>
                <a:latin typeface="+mj-ea"/>
                <a:ea typeface="+mj-ea"/>
              </a:rPr>
              <a:t>よりも安価で気軽に受けられるテストです。</a:t>
            </a:r>
            <a:endParaRPr kumimoji="1" lang="en-US" altLang="ja-JP" sz="2400" dirty="0">
              <a:solidFill>
                <a:srgbClr val="0070C0"/>
              </a:solidFill>
              <a:latin typeface="+mj-ea"/>
              <a:ea typeface="+mj-ea"/>
            </a:endParaRPr>
          </a:p>
          <a:p>
            <a:r>
              <a:rPr kumimoji="1" lang="ja-JP" altLang="en-US" sz="2400" dirty="0">
                <a:solidFill>
                  <a:srgbClr val="FF0000"/>
                </a:solidFill>
                <a:latin typeface="+mj-ea"/>
                <a:ea typeface="+mj-ea"/>
              </a:rPr>
              <a:t>　</a:t>
            </a:r>
            <a:r>
              <a:rPr kumimoji="1" lang="en-US" altLang="ja-JP" sz="2000" dirty="0">
                <a:solidFill>
                  <a:srgbClr val="FF0000"/>
                </a:solidFill>
                <a:latin typeface="+mj-ea"/>
                <a:ea typeface="+mj-ea"/>
              </a:rPr>
              <a:t>9</a:t>
            </a:r>
            <a:r>
              <a:rPr kumimoji="1" lang="ja-JP" altLang="en-US" sz="2000" dirty="0">
                <a:solidFill>
                  <a:srgbClr val="FF0000"/>
                </a:solidFill>
                <a:latin typeface="+mj-ea"/>
                <a:ea typeface="+mj-ea"/>
              </a:rPr>
              <a:t>月と</a:t>
            </a:r>
            <a:r>
              <a:rPr kumimoji="1" lang="en-US" altLang="ja-JP" sz="2000" dirty="0">
                <a:solidFill>
                  <a:srgbClr val="FF0000"/>
                </a:solidFill>
                <a:latin typeface="+mj-ea"/>
                <a:ea typeface="+mj-ea"/>
              </a:rPr>
              <a:t>12</a:t>
            </a:r>
            <a:r>
              <a:rPr kumimoji="1" lang="ja-JP" altLang="en-US" sz="2000" dirty="0">
                <a:solidFill>
                  <a:srgbClr val="FF0000"/>
                </a:solidFill>
                <a:latin typeface="+mj-ea"/>
                <a:ea typeface="+mj-ea"/>
              </a:rPr>
              <a:t>月の年に２回開催</a:t>
            </a:r>
            <a:endParaRPr kumimoji="1" lang="en-US" altLang="ja-JP" sz="2000" dirty="0">
              <a:solidFill>
                <a:srgbClr val="FF0000"/>
              </a:solidFill>
              <a:latin typeface="+mj-ea"/>
              <a:ea typeface="+mj-ea"/>
            </a:endParaRPr>
          </a:p>
          <a:p>
            <a:endParaRPr kumimoji="1" lang="en-US" altLang="ja-JP" sz="2800" dirty="0">
              <a:solidFill>
                <a:schemeClr val="bg1"/>
              </a:solidFill>
              <a:latin typeface="+mj-ea"/>
              <a:ea typeface="+mj-ea"/>
            </a:endParaRPr>
          </a:p>
          <a:p>
            <a:r>
              <a:rPr kumimoji="1" lang="ja-JP" altLang="en-US" sz="2800" dirty="0">
                <a:solidFill>
                  <a:schemeClr val="bg1"/>
                </a:solidFill>
                <a:latin typeface="+mj-ea"/>
                <a:ea typeface="+mj-ea"/>
              </a:rPr>
              <a:t>✓国際機構棟 談話室での学習資料の提供</a:t>
            </a:r>
            <a:endParaRPr kumimoji="1" lang="en-US" altLang="ja-JP" sz="2800" dirty="0">
              <a:solidFill>
                <a:srgbClr val="000000"/>
              </a:solidFill>
            </a:endParaRPr>
          </a:p>
          <a:p>
            <a:pPr>
              <a:defRPr/>
            </a:pPr>
            <a:r>
              <a:rPr kumimoji="1" lang="ja-JP" altLang="en-US" sz="2800" dirty="0">
                <a:solidFill>
                  <a:srgbClr val="000000"/>
                </a:solidFill>
              </a:rPr>
              <a:t>✓語学学習に関する個別相談</a:t>
            </a:r>
            <a:endParaRPr kumimoji="1" lang="en-US" altLang="ja-JP" sz="2800" dirty="0">
              <a:solidFill>
                <a:schemeClr val="accent1">
                  <a:lumMod val="10000"/>
                </a:schemeClr>
              </a:solidFill>
              <a:latin typeface="+mj-ea"/>
              <a:ea typeface="+mj-ea"/>
            </a:endParaRPr>
          </a:p>
          <a:p>
            <a:pPr>
              <a:defRPr/>
            </a:pPr>
            <a:endParaRPr kumimoji="1" lang="en-US" altLang="ja-JP" sz="2800" dirty="0">
              <a:solidFill>
                <a:schemeClr val="accent1">
                  <a:lumMod val="10000"/>
                </a:schemeClr>
              </a:solidFill>
              <a:latin typeface="+mj-ea"/>
              <a:ea typeface="+mj-ea"/>
            </a:endParaRPr>
          </a:p>
          <a:p>
            <a:pPr>
              <a:defRPr/>
            </a:pPr>
            <a:r>
              <a:rPr kumimoji="1" lang="ja-JP" altLang="en-US" sz="2800" dirty="0">
                <a:solidFill>
                  <a:schemeClr val="accent1">
                    <a:lumMod val="10000"/>
                  </a:schemeClr>
                </a:solidFill>
                <a:latin typeface="+mj-ea"/>
                <a:ea typeface="+mj-ea"/>
              </a:rPr>
              <a:t>その他</a:t>
            </a:r>
            <a:endParaRPr kumimoji="1" lang="en-US" altLang="ja-JP" sz="2800" dirty="0">
              <a:solidFill>
                <a:schemeClr val="accent1">
                  <a:lumMod val="10000"/>
                </a:schemeClr>
              </a:solidFill>
              <a:latin typeface="+mj-ea"/>
              <a:ea typeface="+mj-ea"/>
            </a:endParaRPr>
          </a:p>
          <a:p>
            <a:pPr>
              <a:defRPr/>
            </a:pPr>
            <a:r>
              <a:rPr kumimoji="1" lang="ja-JP" altLang="en-US" sz="2800" dirty="0">
                <a:solidFill>
                  <a:schemeClr val="accent1">
                    <a:lumMod val="10000"/>
                  </a:schemeClr>
                </a:solidFill>
                <a:latin typeface="+mj-ea"/>
                <a:ea typeface="+mj-ea"/>
              </a:rPr>
              <a:t>✓図書館の語学対策テキストを活用</a:t>
            </a:r>
            <a:endParaRPr kumimoji="1" lang="en-US" altLang="ja-JP" sz="2400" i="0" u="none" strike="noStrike" kern="1200" cap="none" spc="0" normalizeH="0" baseline="0" noProof="0" dirty="0">
              <a:ln>
                <a:noFill/>
              </a:ln>
              <a:solidFill>
                <a:srgbClr val="2C2C2C"/>
              </a:solidFill>
              <a:effectLst/>
              <a:uLnTx/>
              <a:uFillTx/>
              <a:latin typeface="ＭＳ ゴシック" panose="020B0609070205080204" pitchFamily="49" charset="-128"/>
              <a:ea typeface="ＭＳ ゴシック" panose="020B0609070205080204" pitchFamily="49" charset="-128"/>
              <a:cs typeface="+mn-cs"/>
            </a:endParaRPr>
          </a:p>
          <a:p>
            <a:endParaRPr kumimoji="1" lang="en-US" altLang="ja-JP" sz="2800" b="1" dirty="0">
              <a:solidFill>
                <a:schemeClr val="accent1">
                  <a:lumMod val="10000"/>
                </a:schemeClr>
              </a:solidFill>
              <a:latin typeface="+mj-ea"/>
              <a:ea typeface="+mj-ea"/>
            </a:endParaRPr>
          </a:p>
          <a:p>
            <a:endParaRPr kumimoji="1" lang="en-US" altLang="ja-JP" sz="2800" b="1" dirty="0">
              <a:solidFill>
                <a:schemeClr val="accent1">
                  <a:lumMod val="10000"/>
                </a:schemeClr>
              </a:solidFill>
              <a:latin typeface="+mj-ea"/>
              <a:ea typeface="+mj-ea"/>
            </a:endParaRPr>
          </a:p>
        </p:txBody>
      </p:sp>
      <p:pic>
        <p:nvPicPr>
          <p:cNvPr id="21" name="図 20"/>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488505" y="5069290"/>
            <a:ext cx="1121114" cy="1349784"/>
          </a:xfrm>
          <a:prstGeom prst="rect">
            <a:avLst/>
          </a:prstGeom>
          <a:effectLst>
            <a:outerShdw blurRad="76200" dist="12700" dir="2700000" sy="-23000" kx="-800400" algn="bl" rotWithShape="0">
              <a:prstClr val="black">
                <a:alpha val="20000"/>
              </a:prstClr>
            </a:outerShdw>
          </a:effectLst>
        </p:spPr>
      </p:pic>
    </p:spTree>
    <p:extLst>
      <p:ext uri="{BB962C8B-B14F-4D97-AF65-F5344CB8AC3E}">
        <p14:creationId xmlns:p14="http://schemas.microsoft.com/office/powerpoint/2010/main" val="1999721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図 8"/>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585040" y="5021095"/>
            <a:ext cx="1121114" cy="1349784"/>
          </a:xfrm>
          <a:prstGeom prst="rect">
            <a:avLst/>
          </a:prstGeom>
          <a:effectLst>
            <a:outerShdw blurRad="76200" dist="12700" dir="2700000" sy="-23000" kx="-800400" algn="bl" rotWithShape="0">
              <a:prstClr val="black">
                <a:alpha val="20000"/>
              </a:prstClr>
            </a:outerShdw>
          </a:effectLst>
        </p:spPr>
      </p:pic>
      <p:sp>
        <p:nvSpPr>
          <p:cNvPr id="13" name="テキスト ボックス 12"/>
          <p:cNvSpPr txBox="1"/>
          <p:nvPr/>
        </p:nvSpPr>
        <p:spPr>
          <a:xfrm>
            <a:off x="1081931" y="3028617"/>
            <a:ext cx="7141849" cy="523220"/>
          </a:xfrm>
          <a:prstGeom prst="rect">
            <a:avLst/>
          </a:prstGeom>
          <a:noFill/>
        </p:spPr>
        <p:txBody>
          <a:bodyPr wrap="square" rtlCol="0">
            <a:spAutoFit/>
          </a:bodyPr>
          <a:lstStyle/>
          <a:p>
            <a:pPr>
              <a:buClr>
                <a:schemeClr val="bg2"/>
              </a:buClr>
            </a:pPr>
            <a:r>
              <a:rPr lang="ja-JP" altLang="en-US" sz="2800" dirty="0">
                <a:solidFill>
                  <a:schemeClr val="bg1"/>
                </a:solidFill>
              </a:rPr>
              <a:t>住居費や、生活費用がどのくらいかかる？</a:t>
            </a:r>
            <a:endParaRPr lang="en-US" altLang="ja-JP" sz="2800" dirty="0">
              <a:solidFill>
                <a:schemeClr val="bg1"/>
              </a:solidFill>
            </a:endParaRPr>
          </a:p>
        </p:txBody>
      </p:sp>
      <p:pic>
        <p:nvPicPr>
          <p:cNvPr id="14" name="図 1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40093" y="3241151"/>
            <a:ext cx="344340" cy="306243"/>
          </a:xfrm>
          <a:prstGeom prst="rect">
            <a:avLst/>
          </a:prstGeom>
        </p:spPr>
      </p:pic>
      <p:pic>
        <p:nvPicPr>
          <p:cNvPr id="15" name="図 14"/>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24518" y="4152029"/>
            <a:ext cx="344340" cy="306243"/>
          </a:xfrm>
          <a:prstGeom prst="rect">
            <a:avLst/>
          </a:prstGeom>
        </p:spPr>
      </p:pic>
      <p:sp>
        <p:nvSpPr>
          <p:cNvPr id="17" name="テキスト ボックス 16"/>
          <p:cNvSpPr txBox="1"/>
          <p:nvPr/>
        </p:nvSpPr>
        <p:spPr>
          <a:xfrm>
            <a:off x="1081931" y="3981187"/>
            <a:ext cx="7836634" cy="523220"/>
          </a:xfrm>
          <a:prstGeom prst="rect">
            <a:avLst/>
          </a:prstGeom>
          <a:noFill/>
        </p:spPr>
        <p:txBody>
          <a:bodyPr wrap="square" rtlCol="0">
            <a:spAutoFit/>
          </a:bodyPr>
          <a:lstStyle/>
          <a:p>
            <a:pPr>
              <a:buClr>
                <a:schemeClr val="bg2"/>
              </a:buClr>
            </a:pPr>
            <a:r>
              <a:rPr lang="ja-JP" altLang="en-US" sz="2800" dirty="0">
                <a:solidFill>
                  <a:schemeClr val="bg1"/>
                </a:solidFill>
              </a:rPr>
              <a:t>留学先国へのお金の持ち込み方、送金方法は？</a:t>
            </a:r>
            <a:endParaRPr lang="en-US" altLang="ja-JP" sz="2800" dirty="0">
              <a:solidFill>
                <a:schemeClr val="bg1"/>
              </a:solidFill>
            </a:endParaRPr>
          </a:p>
        </p:txBody>
      </p:sp>
      <p:sp>
        <p:nvSpPr>
          <p:cNvPr id="10" name="テキスト ボックス 9"/>
          <p:cNvSpPr txBox="1"/>
          <p:nvPr/>
        </p:nvSpPr>
        <p:spPr>
          <a:xfrm>
            <a:off x="785470" y="1316921"/>
            <a:ext cx="8837177" cy="892552"/>
          </a:xfrm>
          <a:prstGeom prst="rect">
            <a:avLst/>
          </a:prstGeom>
          <a:noFill/>
        </p:spPr>
        <p:txBody>
          <a:bodyPr wrap="square" rtlCol="0">
            <a:spAutoFit/>
          </a:bodyPr>
          <a:lstStyle/>
          <a:p>
            <a:r>
              <a:rPr kumimoji="1" lang="ja-JP" altLang="en-US" sz="2400" dirty="0">
                <a:solidFill>
                  <a:srgbClr val="000000"/>
                </a:solidFill>
              </a:rPr>
              <a:t>交換留学では、派遣先校での</a:t>
            </a:r>
            <a:r>
              <a:rPr kumimoji="1" lang="ja-JP" altLang="en-US" sz="2400" dirty="0">
                <a:solidFill>
                  <a:srgbClr val="FF3300"/>
                </a:solidFill>
              </a:rPr>
              <a:t>授業料は免除</a:t>
            </a:r>
            <a:r>
              <a:rPr kumimoji="1" lang="ja-JP" altLang="en-US" sz="2400" dirty="0">
                <a:solidFill>
                  <a:srgbClr val="000000"/>
                </a:solidFill>
              </a:rPr>
              <a:t>されますが、</a:t>
            </a:r>
            <a:endParaRPr kumimoji="1" lang="en-US" altLang="ja-JP" sz="2400" dirty="0">
              <a:solidFill>
                <a:srgbClr val="000000"/>
              </a:solidFill>
            </a:endParaRPr>
          </a:p>
          <a:p>
            <a:pPr algn="ctr"/>
            <a:r>
              <a:rPr kumimoji="1" lang="ja-JP" altLang="en-US" sz="2800" dirty="0">
                <a:solidFill>
                  <a:srgbClr val="FF3300"/>
                </a:solidFill>
              </a:rPr>
              <a:t>教科書代や生活費は自己負担</a:t>
            </a:r>
            <a:r>
              <a:rPr kumimoji="1" lang="ja-JP" altLang="en-US" sz="2400" dirty="0">
                <a:solidFill>
                  <a:srgbClr val="000000"/>
                </a:solidFill>
              </a:rPr>
              <a:t>です。</a:t>
            </a:r>
          </a:p>
        </p:txBody>
      </p:sp>
      <p:sp>
        <p:nvSpPr>
          <p:cNvPr id="16" name="テキスト ボックス 15"/>
          <p:cNvSpPr txBox="1"/>
          <p:nvPr/>
        </p:nvSpPr>
        <p:spPr>
          <a:xfrm>
            <a:off x="347623" y="418584"/>
            <a:ext cx="8610466" cy="1138773"/>
          </a:xfrm>
          <a:prstGeom prst="rect">
            <a:avLst/>
          </a:prstGeom>
          <a:noFill/>
        </p:spPr>
        <p:txBody>
          <a:bodyPr wrap="square" rtlCol="0">
            <a:spAutoFit/>
          </a:bodyPr>
          <a:lstStyle/>
          <a:p>
            <a:r>
              <a:rPr kumimoji="1" lang="ja-JP" altLang="en-US" sz="3200" u="dottedHeavy" dirty="0">
                <a:solidFill>
                  <a:srgbClr val="000000"/>
                </a:solidFill>
                <a:uFill>
                  <a:solidFill>
                    <a:schemeClr val="accent4"/>
                  </a:solidFill>
                </a:uFill>
              </a:rPr>
              <a:t>生活費等の</a:t>
            </a:r>
            <a:r>
              <a:rPr kumimoji="1" lang="ja-JP" altLang="en-US" sz="4400" u="dottedHeavy" dirty="0">
                <a:solidFill>
                  <a:srgbClr val="3366FF"/>
                </a:solidFill>
                <a:effectLst>
                  <a:outerShdw blurRad="38100" dist="38100" dir="2700000" algn="tl">
                    <a:srgbClr val="000000">
                      <a:alpha val="43137"/>
                    </a:srgbClr>
                  </a:outerShdw>
                </a:effectLst>
                <a:uFill>
                  <a:solidFill>
                    <a:schemeClr val="accent4"/>
                  </a:solidFill>
                </a:uFill>
              </a:rPr>
              <a:t>資金準備</a:t>
            </a:r>
            <a:r>
              <a:rPr kumimoji="1" lang="ja-JP" altLang="en-US" sz="3200" u="dottedHeavy" dirty="0">
                <a:solidFill>
                  <a:srgbClr val="3366FF"/>
                </a:solidFill>
                <a:effectLst>
                  <a:outerShdw blurRad="38100" dist="38100" dir="2700000" algn="tl">
                    <a:srgbClr val="000000">
                      <a:alpha val="43137"/>
                    </a:srgbClr>
                  </a:outerShdw>
                </a:effectLst>
                <a:uFill>
                  <a:solidFill>
                    <a:schemeClr val="accent4"/>
                  </a:solidFill>
                </a:uFill>
              </a:rPr>
              <a:t> </a:t>
            </a:r>
            <a:r>
              <a:rPr kumimoji="1" lang="ja-JP" altLang="en-US" sz="3200" u="dottedHeavy" dirty="0">
                <a:solidFill>
                  <a:srgbClr val="000000"/>
                </a:solidFill>
                <a:uFill>
                  <a:solidFill>
                    <a:schemeClr val="accent4"/>
                  </a:solidFill>
                </a:uFill>
              </a:rPr>
              <a:t>はできていますか？</a:t>
            </a:r>
            <a:endParaRPr kumimoji="1" lang="en-US" altLang="ja-JP" sz="3200" u="dottedHeavy" dirty="0">
              <a:solidFill>
                <a:srgbClr val="000000"/>
              </a:solidFill>
              <a:uFill>
                <a:solidFill>
                  <a:schemeClr val="accent4"/>
                </a:solidFill>
              </a:uFill>
            </a:endParaRPr>
          </a:p>
          <a:p>
            <a:r>
              <a:rPr kumimoji="1" lang="ja-JP" altLang="en-US" sz="2400" dirty="0">
                <a:solidFill>
                  <a:srgbClr val="000000"/>
                </a:solidFill>
              </a:rPr>
              <a:t>　　　　　　　　　　　　　　</a:t>
            </a:r>
            <a:endParaRPr kumimoji="1" lang="ja-JP" altLang="en-US" sz="1950" dirty="0">
              <a:solidFill>
                <a:srgbClr val="000000"/>
              </a:solidFill>
            </a:endParaRPr>
          </a:p>
        </p:txBody>
      </p:sp>
      <p:sp>
        <p:nvSpPr>
          <p:cNvPr id="19" name="テキスト ボックス 18">
            <a:extLst>
              <a:ext uri="{FF2B5EF4-FFF2-40B4-BE49-F238E27FC236}">
                <a16:creationId xmlns:a16="http://schemas.microsoft.com/office/drawing/2014/main" id="{0E834A8B-0689-4BEE-A446-5374AF96FD5A}"/>
              </a:ext>
            </a:extLst>
          </p:cNvPr>
          <p:cNvSpPr txBox="1"/>
          <p:nvPr/>
        </p:nvSpPr>
        <p:spPr>
          <a:xfrm>
            <a:off x="906382" y="5342044"/>
            <a:ext cx="6303020"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spcAft>
                <a:spcPts val="900"/>
              </a:spcAft>
            </a:pPr>
            <a:r>
              <a:rPr kumimoji="1" lang="ja-JP" altLang="en-US" sz="2000" dirty="0">
                <a:solidFill>
                  <a:srgbClr val="000000"/>
                </a:solidFill>
              </a:rPr>
              <a:t>ギリギリになって困らないためにも事前のリサーチがとても重要です！</a:t>
            </a:r>
          </a:p>
        </p:txBody>
      </p:sp>
    </p:spTree>
    <p:extLst>
      <p:ext uri="{BB962C8B-B14F-4D97-AF65-F5344CB8AC3E}">
        <p14:creationId xmlns:p14="http://schemas.microsoft.com/office/powerpoint/2010/main" val="2617087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2304893" y="502732"/>
            <a:ext cx="4146550" cy="742950"/>
          </a:xfrm>
        </p:spPr>
        <p:txBody>
          <a:bodyPr>
            <a:normAutofit fontScale="90000"/>
          </a:bodyPr>
          <a:lstStyle/>
          <a:p>
            <a:pPr algn="ctr"/>
            <a:r>
              <a:rPr lang="ja-JP" altLang="en-US" dirty="0">
                <a:solidFill>
                  <a:srgbClr val="0000FF"/>
                </a:solidFill>
                <a:effectLst>
                  <a:outerShdw blurRad="38100" dist="38100" dir="2700000" algn="tl">
                    <a:srgbClr val="000000">
                      <a:alpha val="43137"/>
                    </a:srgbClr>
                  </a:outerShdw>
                </a:effectLst>
              </a:rPr>
              <a:t>学</a:t>
            </a:r>
            <a:r>
              <a:rPr lang="ja-JP" altLang="en-US" sz="5400" dirty="0">
                <a:solidFill>
                  <a:srgbClr val="0000FF"/>
                </a:solidFill>
                <a:effectLst>
                  <a:outerShdw blurRad="38100" dist="38100" dir="2700000" algn="tl">
                    <a:srgbClr val="000000">
                      <a:alpha val="43137"/>
                    </a:srgbClr>
                  </a:outerShdw>
                </a:effectLst>
              </a:rPr>
              <a:t>内</a:t>
            </a:r>
            <a:r>
              <a:rPr lang="ja-JP" altLang="en-US" dirty="0">
                <a:solidFill>
                  <a:srgbClr val="0000FF"/>
                </a:solidFill>
                <a:effectLst>
                  <a:outerShdw blurRad="38100" dist="38100" dir="2700000" algn="tl">
                    <a:srgbClr val="000000">
                      <a:alpha val="43137"/>
                    </a:srgbClr>
                  </a:outerShdw>
                </a:effectLst>
              </a:rPr>
              <a:t>の奨学金</a:t>
            </a:r>
          </a:p>
        </p:txBody>
      </p:sp>
      <p:sp>
        <p:nvSpPr>
          <p:cNvPr id="17" name="コンテンツ プレースホルダー 2"/>
          <p:cNvSpPr txBox="1">
            <a:spLocks/>
          </p:cNvSpPr>
          <p:nvPr/>
        </p:nvSpPr>
        <p:spPr>
          <a:xfrm>
            <a:off x="672575" y="1358109"/>
            <a:ext cx="8471425" cy="4997159"/>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a:lstStyle>
          <a:p>
            <a:pPr marL="0" indent="0">
              <a:buNone/>
            </a:pPr>
            <a:r>
              <a:rPr lang="ja-JP" altLang="en-US" sz="2400" dirty="0">
                <a:solidFill>
                  <a:srgbClr val="C00000"/>
                </a:solidFill>
              </a:rPr>
              <a:t>「</a:t>
            </a:r>
            <a:r>
              <a:rPr lang="ja-JP" altLang="en-US" sz="2800" dirty="0">
                <a:solidFill>
                  <a:srgbClr val="C00000"/>
                </a:solidFill>
              </a:rPr>
              <a:t>富山大学基金事業学生海外留学支援プログラム」</a:t>
            </a:r>
            <a:endParaRPr lang="en-US" altLang="ja-JP" sz="2800" dirty="0">
              <a:solidFill>
                <a:srgbClr val="000000"/>
              </a:solidFill>
            </a:endParaRPr>
          </a:p>
          <a:p>
            <a:pPr marL="0" indent="0">
              <a:buNone/>
            </a:pPr>
            <a:r>
              <a:rPr lang="ja-JP" altLang="en-US" sz="2400" dirty="0">
                <a:solidFill>
                  <a:srgbClr val="000000"/>
                </a:solidFill>
              </a:rPr>
              <a:t>　　　　　</a:t>
            </a:r>
            <a:r>
              <a:rPr lang="ja-JP" altLang="en-US" sz="2400" u="sng" dirty="0">
                <a:solidFill>
                  <a:srgbClr val="000000"/>
                </a:solidFill>
              </a:rPr>
              <a:t>返還不要</a:t>
            </a:r>
            <a:r>
              <a:rPr lang="ja-JP" altLang="en-US" sz="2400" dirty="0">
                <a:solidFill>
                  <a:srgbClr val="000000"/>
                </a:solidFill>
              </a:rPr>
              <a:t>　　</a:t>
            </a:r>
            <a:r>
              <a:rPr lang="ja-JP" altLang="en-US" sz="2400" u="sng" dirty="0">
                <a:solidFill>
                  <a:srgbClr val="000000"/>
                </a:solidFill>
              </a:rPr>
              <a:t>年２回募集</a:t>
            </a:r>
            <a:endParaRPr lang="en-US" altLang="ja-JP" sz="2400" u="sng" dirty="0">
              <a:solidFill>
                <a:srgbClr val="000000"/>
              </a:solidFill>
            </a:endParaRPr>
          </a:p>
          <a:p>
            <a:pPr marL="0" indent="0" defTabSz="606029">
              <a:buNone/>
              <a:tabLst>
                <a:tab pos="1073944" algn="l"/>
              </a:tabLst>
            </a:pPr>
            <a:r>
              <a:rPr lang="ja-JP" altLang="en-US" sz="1800" dirty="0">
                <a:solidFill>
                  <a:srgbClr val="000000"/>
                </a:solidFill>
              </a:rPr>
              <a:t>対象　　：</a:t>
            </a:r>
            <a:r>
              <a:rPr lang="en-US" altLang="ja-JP" sz="1800" dirty="0">
                <a:solidFill>
                  <a:srgbClr val="000000"/>
                </a:solidFill>
              </a:rPr>
              <a:t>	</a:t>
            </a:r>
            <a:r>
              <a:rPr lang="ja-JP" altLang="en-US" sz="1800" dirty="0">
                <a:solidFill>
                  <a:srgbClr val="000000"/>
                </a:solidFill>
                <a:uFill>
                  <a:solidFill>
                    <a:srgbClr val="C00000"/>
                  </a:solidFill>
                </a:uFill>
              </a:rPr>
              <a:t>富山大学正規学生</a:t>
            </a:r>
            <a:endParaRPr lang="en-US" altLang="ja-JP" sz="1800" dirty="0">
              <a:solidFill>
                <a:srgbClr val="000000"/>
              </a:solidFill>
              <a:uFill>
                <a:solidFill>
                  <a:srgbClr val="C00000"/>
                </a:solidFill>
              </a:uFill>
            </a:endParaRPr>
          </a:p>
          <a:p>
            <a:pPr marL="0" indent="0" defTabSz="606029">
              <a:buNone/>
              <a:tabLst>
                <a:tab pos="1073944" algn="l"/>
              </a:tabLst>
            </a:pPr>
            <a:r>
              <a:rPr lang="ja-JP" altLang="en-US" sz="1800" dirty="0">
                <a:solidFill>
                  <a:srgbClr val="000000"/>
                </a:solidFill>
                <a:uFill>
                  <a:solidFill>
                    <a:srgbClr val="C00000"/>
                  </a:solidFill>
                </a:uFill>
              </a:rPr>
              <a:t>　　　　（</a:t>
            </a:r>
            <a:r>
              <a:rPr lang="ja-JP" altLang="en-US" sz="1800" dirty="0">
                <a:solidFill>
                  <a:srgbClr val="000000"/>
                </a:solidFill>
              </a:rPr>
              <a:t>外国人留学生、奨学金受給年度に学部１年生である者を除く）</a:t>
            </a:r>
            <a:endParaRPr lang="en-US" altLang="ja-JP" sz="1800" dirty="0">
              <a:solidFill>
                <a:srgbClr val="000000"/>
              </a:solidFill>
            </a:endParaRPr>
          </a:p>
          <a:p>
            <a:pPr marL="0" indent="0" defTabSz="606029">
              <a:buNone/>
              <a:tabLst>
                <a:tab pos="1073944" algn="l"/>
              </a:tabLst>
            </a:pPr>
            <a:endParaRPr lang="en-US" altLang="ja-JP" sz="1800" dirty="0">
              <a:solidFill>
                <a:srgbClr val="000000"/>
              </a:solidFill>
            </a:endParaRPr>
          </a:p>
          <a:p>
            <a:pPr marL="0" indent="0" defTabSz="606029">
              <a:buNone/>
              <a:tabLst>
                <a:tab pos="1073944" algn="l"/>
              </a:tabLst>
            </a:pPr>
            <a:r>
              <a:rPr lang="ja-JP" altLang="en-US" sz="1800" dirty="0">
                <a:solidFill>
                  <a:srgbClr val="000000"/>
                </a:solidFill>
              </a:rPr>
              <a:t>支給額　：</a:t>
            </a:r>
            <a:r>
              <a:rPr lang="en-US" altLang="ja-JP" sz="1800" dirty="0">
                <a:solidFill>
                  <a:srgbClr val="000000"/>
                </a:solidFill>
              </a:rPr>
              <a:t>	</a:t>
            </a:r>
            <a:r>
              <a:rPr lang="ja-JP" altLang="en-US" sz="1800" dirty="0">
                <a:solidFill>
                  <a:srgbClr val="000000"/>
                </a:solidFill>
              </a:rPr>
              <a:t>月額　</a:t>
            </a:r>
            <a:r>
              <a:rPr lang="ja-JP" altLang="en-US" sz="1800" dirty="0">
                <a:solidFill>
                  <a:srgbClr val="C00000"/>
                </a:solidFill>
              </a:rPr>
              <a:t>６～１０万円　</a:t>
            </a:r>
            <a:r>
              <a:rPr lang="ja-JP" altLang="en-US" sz="1800" dirty="0">
                <a:solidFill>
                  <a:srgbClr val="000000"/>
                </a:solidFill>
              </a:rPr>
              <a:t>（留学先国、地域による）</a:t>
            </a:r>
            <a:endParaRPr lang="en-US" altLang="ja-JP" sz="1800" dirty="0">
              <a:solidFill>
                <a:srgbClr val="000000"/>
              </a:solidFill>
            </a:endParaRPr>
          </a:p>
          <a:p>
            <a:pPr marL="0" indent="0" defTabSz="606029">
              <a:buNone/>
              <a:tabLst>
                <a:tab pos="1073944" algn="l"/>
              </a:tabLst>
            </a:pPr>
            <a:r>
              <a:rPr lang="ja-JP" altLang="en-US" sz="1800" dirty="0">
                <a:solidFill>
                  <a:srgbClr val="000000"/>
                </a:solidFill>
              </a:rPr>
              <a:t>採用方法：</a:t>
            </a:r>
            <a:r>
              <a:rPr lang="en-US" altLang="ja-JP" sz="1800" dirty="0">
                <a:solidFill>
                  <a:srgbClr val="000000"/>
                </a:solidFill>
              </a:rPr>
              <a:t>	</a:t>
            </a:r>
            <a:r>
              <a:rPr lang="ja-JP" altLang="en-US" sz="1800" dirty="0">
                <a:solidFill>
                  <a:srgbClr val="000000"/>
                </a:solidFill>
              </a:rPr>
              <a:t>書類審査、面接審査</a:t>
            </a:r>
            <a:endParaRPr lang="en-US" altLang="ja-JP" sz="1800" dirty="0">
              <a:solidFill>
                <a:srgbClr val="000000"/>
              </a:solidFill>
            </a:endParaRPr>
          </a:p>
          <a:p>
            <a:pPr marL="0" indent="0">
              <a:buNone/>
            </a:pPr>
            <a:endParaRPr lang="en-US" altLang="ja-JP" sz="1600" dirty="0"/>
          </a:p>
          <a:p>
            <a:pPr marL="0" indent="0">
              <a:buNone/>
            </a:pPr>
            <a:r>
              <a:rPr lang="ja-JP" altLang="en-US" sz="1800" dirty="0">
                <a:solidFill>
                  <a:srgbClr val="000000"/>
                </a:solidFill>
              </a:rPr>
              <a:t>申請スケジュール</a:t>
            </a:r>
            <a:endParaRPr lang="en-US" altLang="ja-JP" sz="1800" dirty="0">
              <a:solidFill>
                <a:srgbClr val="000000"/>
              </a:solidFill>
            </a:endParaRPr>
          </a:p>
          <a:p>
            <a:pPr marL="0" indent="0">
              <a:buNone/>
            </a:pPr>
            <a:r>
              <a:rPr lang="ja-JP" altLang="en-US" sz="1600" dirty="0"/>
              <a:t>　　</a:t>
            </a:r>
            <a:endParaRPr lang="en-US" altLang="ja-JP" sz="1200" dirty="0"/>
          </a:p>
        </p:txBody>
      </p:sp>
      <p:graphicFrame>
        <p:nvGraphicFramePr>
          <p:cNvPr id="3" name="表 2"/>
          <p:cNvGraphicFramePr>
            <a:graphicFrameLocks noGrp="1"/>
          </p:cNvGraphicFramePr>
          <p:nvPr>
            <p:extLst>
              <p:ext uri="{D42A27DB-BD31-4B8C-83A1-F6EECF244321}">
                <p14:modId xmlns:p14="http://schemas.microsoft.com/office/powerpoint/2010/main" val="3935544451"/>
              </p:ext>
            </p:extLst>
          </p:nvPr>
        </p:nvGraphicFramePr>
        <p:xfrm>
          <a:off x="893212" y="4959786"/>
          <a:ext cx="7132347" cy="1395483"/>
        </p:xfrm>
        <a:graphic>
          <a:graphicData uri="http://schemas.openxmlformats.org/drawingml/2006/table">
            <a:tbl>
              <a:tblPr firstRow="1" bandRow="1">
                <a:tableStyleId>{5A111915-BE36-4E01-A7E5-04B1672EAD32}</a:tableStyleId>
              </a:tblPr>
              <a:tblGrid>
                <a:gridCol w="1407113">
                  <a:extLst>
                    <a:ext uri="{9D8B030D-6E8A-4147-A177-3AD203B41FA5}">
                      <a16:colId xmlns:a16="http://schemas.microsoft.com/office/drawing/2014/main" val="2875298792"/>
                    </a:ext>
                  </a:extLst>
                </a:gridCol>
                <a:gridCol w="2413313">
                  <a:extLst>
                    <a:ext uri="{9D8B030D-6E8A-4147-A177-3AD203B41FA5}">
                      <a16:colId xmlns:a16="http://schemas.microsoft.com/office/drawing/2014/main" val="35557076"/>
                    </a:ext>
                  </a:extLst>
                </a:gridCol>
                <a:gridCol w="1631657">
                  <a:extLst>
                    <a:ext uri="{9D8B030D-6E8A-4147-A177-3AD203B41FA5}">
                      <a16:colId xmlns:a16="http://schemas.microsoft.com/office/drawing/2014/main" val="2661952852"/>
                    </a:ext>
                  </a:extLst>
                </a:gridCol>
                <a:gridCol w="1680264">
                  <a:extLst>
                    <a:ext uri="{9D8B030D-6E8A-4147-A177-3AD203B41FA5}">
                      <a16:colId xmlns:a16="http://schemas.microsoft.com/office/drawing/2014/main" val="3964563337"/>
                    </a:ext>
                  </a:extLst>
                </a:gridCol>
              </a:tblGrid>
              <a:tr h="465161">
                <a:tc>
                  <a:txBody>
                    <a:bodyPr/>
                    <a:lstStyle/>
                    <a:p>
                      <a:pPr algn="ctr"/>
                      <a:endParaRPr kumimoji="1" lang="ja-JP" altLang="en-US" sz="2000" dirty="0"/>
                    </a:p>
                  </a:txBody>
                  <a:tcPr marL="68580" marR="68580" marT="34290" marB="34290"/>
                </a:tc>
                <a:tc>
                  <a:txBody>
                    <a:bodyPr/>
                    <a:lstStyle/>
                    <a:p>
                      <a:pPr algn="ctr"/>
                      <a:r>
                        <a:rPr kumimoji="1" lang="ja-JP" altLang="en-US" sz="2000" dirty="0">
                          <a:solidFill>
                            <a:srgbClr val="000000"/>
                          </a:solidFill>
                        </a:rPr>
                        <a:t>対象留学時期</a:t>
                      </a:r>
                    </a:p>
                  </a:txBody>
                  <a:tcPr marL="68580" marR="68580" marT="34290" marB="34290"/>
                </a:tc>
                <a:tc>
                  <a:txBody>
                    <a:bodyPr/>
                    <a:lstStyle/>
                    <a:p>
                      <a:pPr algn="ctr"/>
                      <a:r>
                        <a:rPr kumimoji="1" lang="ja-JP" altLang="en-US" sz="2000" dirty="0">
                          <a:solidFill>
                            <a:srgbClr val="000000"/>
                          </a:solidFill>
                        </a:rPr>
                        <a:t>申請時期</a:t>
                      </a:r>
                    </a:p>
                  </a:txBody>
                  <a:tcPr marL="68580" marR="68580" marT="34290" marB="34290"/>
                </a:tc>
                <a:tc>
                  <a:txBody>
                    <a:bodyPr/>
                    <a:lstStyle/>
                    <a:p>
                      <a:pPr algn="ctr"/>
                      <a:r>
                        <a:rPr kumimoji="1" lang="ja-JP" altLang="en-US" sz="2000" dirty="0">
                          <a:solidFill>
                            <a:srgbClr val="000000"/>
                          </a:solidFill>
                        </a:rPr>
                        <a:t>採用決定</a:t>
                      </a:r>
                    </a:p>
                  </a:txBody>
                  <a:tcPr marL="68580" marR="68580" marT="34290" marB="34290"/>
                </a:tc>
                <a:extLst>
                  <a:ext uri="{0D108BD9-81ED-4DB2-BD59-A6C34878D82A}">
                    <a16:rowId xmlns:a16="http://schemas.microsoft.com/office/drawing/2014/main" val="1554215912"/>
                  </a:ext>
                </a:extLst>
              </a:tr>
              <a:tr h="465161">
                <a:tc>
                  <a:txBody>
                    <a:bodyPr/>
                    <a:lstStyle/>
                    <a:p>
                      <a:pPr algn="ctr"/>
                      <a:r>
                        <a:rPr kumimoji="1" lang="ja-JP" altLang="en-US" sz="2000" dirty="0">
                          <a:solidFill>
                            <a:srgbClr val="000000"/>
                          </a:solidFill>
                        </a:rPr>
                        <a:t>前期</a:t>
                      </a:r>
                    </a:p>
                  </a:txBody>
                  <a:tcPr marL="68580" marR="68580" marT="34290" marB="34290"/>
                </a:tc>
                <a:tc>
                  <a:txBody>
                    <a:bodyPr/>
                    <a:lstStyle/>
                    <a:p>
                      <a:pPr algn="ctr"/>
                      <a:r>
                        <a:rPr kumimoji="1" lang="ja-JP" altLang="en-US" sz="2000" dirty="0">
                          <a:solidFill>
                            <a:srgbClr val="C00000"/>
                          </a:solidFill>
                        </a:rPr>
                        <a:t>４～７月留学開始</a:t>
                      </a:r>
                      <a:endParaRPr kumimoji="1" lang="ja-JP" altLang="en-US" sz="2000" dirty="0">
                        <a:solidFill>
                          <a:srgbClr val="000000"/>
                        </a:solidFill>
                      </a:endParaRPr>
                    </a:p>
                  </a:txBody>
                  <a:tcPr marL="68580" marR="68580" marT="34290" marB="34290"/>
                </a:tc>
                <a:tc>
                  <a:txBody>
                    <a:bodyPr/>
                    <a:lstStyle/>
                    <a:p>
                      <a:pPr algn="ctr"/>
                      <a:r>
                        <a:rPr kumimoji="1" lang="ja-JP" altLang="en-US" sz="2000" dirty="0">
                          <a:solidFill>
                            <a:srgbClr val="C00000"/>
                          </a:solidFill>
                        </a:rPr>
                        <a:t>１２～２</a:t>
                      </a:r>
                      <a:r>
                        <a:rPr kumimoji="1" lang="ja-JP" altLang="en-US" sz="2000" dirty="0">
                          <a:solidFill>
                            <a:srgbClr val="000000"/>
                          </a:solidFill>
                        </a:rPr>
                        <a:t>月</a:t>
                      </a:r>
                    </a:p>
                  </a:txBody>
                  <a:tcPr marL="68580" marR="68580" marT="34290" marB="34290"/>
                </a:tc>
                <a:tc>
                  <a:txBody>
                    <a:bodyPr/>
                    <a:lstStyle/>
                    <a:p>
                      <a:pPr algn="ctr"/>
                      <a:r>
                        <a:rPr kumimoji="1" lang="ja-JP" altLang="en-US" sz="2000" dirty="0">
                          <a:solidFill>
                            <a:srgbClr val="000000"/>
                          </a:solidFill>
                        </a:rPr>
                        <a:t>３月</a:t>
                      </a:r>
                    </a:p>
                  </a:txBody>
                  <a:tcPr marL="68580" marR="68580" marT="34290" marB="34290"/>
                </a:tc>
                <a:extLst>
                  <a:ext uri="{0D108BD9-81ED-4DB2-BD59-A6C34878D82A}">
                    <a16:rowId xmlns:a16="http://schemas.microsoft.com/office/drawing/2014/main" val="3200669495"/>
                  </a:ext>
                </a:extLst>
              </a:tr>
              <a:tr h="465161">
                <a:tc>
                  <a:txBody>
                    <a:bodyPr/>
                    <a:lstStyle/>
                    <a:p>
                      <a:pPr algn="ctr"/>
                      <a:r>
                        <a:rPr kumimoji="1" lang="ja-JP" altLang="en-US" sz="2000" dirty="0">
                          <a:solidFill>
                            <a:srgbClr val="000000"/>
                          </a:solidFill>
                        </a:rPr>
                        <a:t>後期</a:t>
                      </a:r>
                    </a:p>
                  </a:txBody>
                  <a:tcPr marL="68580" marR="68580" marT="34290" marB="34290"/>
                </a:tc>
                <a:tc>
                  <a:txBody>
                    <a:bodyPr/>
                    <a:lstStyle/>
                    <a:p>
                      <a:pPr algn="ctr"/>
                      <a:r>
                        <a:rPr kumimoji="1" lang="ja-JP" altLang="en-US" sz="2000" dirty="0">
                          <a:solidFill>
                            <a:srgbClr val="C00000"/>
                          </a:solidFill>
                        </a:rPr>
                        <a:t>８～３月留学開始</a:t>
                      </a:r>
                    </a:p>
                  </a:txBody>
                  <a:tcPr marL="68580" marR="68580" marT="34290" marB="34290"/>
                </a:tc>
                <a:tc>
                  <a:txBody>
                    <a:bodyPr/>
                    <a:lstStyle/>
                    <a:p>
                      <a:pPr algn="ctr"/>
                      <a:r>
                        <a:rPr kumimoji="1" lang="ja-JP" altLang="en-US" sz="2000" dirty="0">
                          <a:solidFill>
                            <a:srgbClr val="C00000"/>
                          </a:solidFill>
                        </a:rPr>
                        <a:t>４～６</a:t>
                      </a:r>
                      <a:r>
                        <a:rPr kumimoji="1" lang="ja-JP" altLang="en-US" sz="2000" dirty="0">
                          <a:solidFill>
                            <a:srgbClr val="000000"/>
                          </a:solidFill>
                        </a:rPr>
                        <a:t>月</a:t>
                      </a:r>
                    </a:p>
                  </a:txBody>
                  <a:tcPr marL="68580" marR="68580" marT="34290" marB="34290"/>
                </a:tc>
                <a:tc>
                  <a:txBody>
                    <a:bodyPr/>
                    <a:lstStyle/>
                    <a:p>
                      <a:pPr algn="ctr"/>
                      <a:r>
                        <a:rPr kumimoji="1" lang="ja-JP" altLang="en-US" sz="2000" dirty="0">
                          <a:solidFill>
                            <a:srgbClr val="000000"/>
                          </a:solidFill>
                        </a:rPr>
                        <a:t>７月</a:t>
                      </a:r>
                    </a:p>
                  </a:txBody>
                  <a:tcPr marL="68580" marR="68580" marT="34290" marB="34290"/>
                </a:tc>
                <a:extLst>
                  <a:ext uri="{0D108BD9-81ED-4DB2-BD59-A6C34878D82A}">
                    <a16:rowId xmlns:a16="http://schemas.microsoft.com/office/drawing/2014/main" val="2927971273"/>
                  </a:ext>
                </a:extLst>
              </a:tr>
            </a:tbl>
          </a:graphicData>
        </a:graphic>
      </p:graphicFrame>
      <p:sp>
        <p:nvSpPr>
          <p:cNvPr id="4" name="テキスト ボックス 3">
            <a:extLst>
              <a:ext uri="{FF2B5EF4-FFF2-40B4-BE49-F238E27FC236}">
                <a16:creationId xmlns:a16="http://schemas.microsoft.com/office/drawing/2014/main" id="{CA77BE60-F64E-A4BB-5EB1-158225FC031E}"/>
              </a:ext>
            </a:extLst>
          </p:cNvPr>
          <p:cNvSpPr txBox="1"/>
          <p:nvPr/>
        </p:nvSpPr>
        <p:spPr>
          <a:xfrm>
            <a:off x="1645175" y="3006769"/>
            <a:ext cx="1867434" cy="369332"/>
          </a:xfrm>
          <a:prstGeom prst="rect">
            <a:avLst/>
          </a:prstGeom>
          <a:noFill/>
        </p:spPr>
        <p:txBody>
          <a:bodyPr wrap="none" rtlCol="0">
            <a:spAutoFit/>
          </a:bodyPr>
          <a:lstStyle/>
          <a:p>
            <a:r>
              <a:rPr kumimoji="1" lang="ja-JP" altLang="en-US" dirty="0">
                <a:solidFill>
                  <a:srgbClr val="0000FF"/>
                </a:solidFill>
                <a:highlight>
                  <a:srgbClr val="FFFF00"/>
                </a:highlight>
              </a:rPr>
              <a:t>前年度</a:t>
            </a:r>
            <a:r>
              <a:rPr kumimoji="1" lang="en-US" altLang="ja-JP" dirty="0">
                <a:solidFill>
                  <a:srgbClr val="0000FF"/>
                </a:solidFill>
                <a:highlight>
                  <a:srgbClr val="FFFF00"/>
                </a:highlight>
              </a:rPr>
              <a:t>GPA</a:t>
            </a:r>
            <a:r>
              <a:rPr kumimoji="1" lang="ja-JP" altLang="en-US" dirty="0">
                <a:solidFill>
                  <a:srgbClr val="0000FF"/>
                </a:solidFill>
                <a:highlight>
                  <a:srgbClr val="FFFF00"/>
                </a:highlight>
              </a:rPr>
              <a:t>≧</a:t>
            </a:r>
            <a:r>
              <a:rPr kumimoji="1" lang="en-US" altLang="ja-JP" dirty="0">
                <a:solidFill>
                  <a:srgbClr val="0000FF"/>
                </a:solidFill>
                <a:highlight>
                  <a:srgbClr val="FFFF00"/>
                </a:highlight>
                <a:latin typeface="+mj-ea"/>
                <a:ea typeface="+mj-ea"/>
              </a:rPr>
              <a:t>2.3</a:t>
            </a:r>
            <a:endParaRPr kumimoji="1" lang="ja-JP" altLang="en-US" dirty="0">
              <a:solidFill>
                <a:srgbClr val="0000FF"/>
              </a:solidFill>
              <a:highlight>
                <a:srgbClr val="FFFF00"/>
              </a:highlight>
              <a:latin typeface="+mj-ea"/>
              <a:ea typeface="+mj-ea"/>
            </a:endParaRPr>
          </a:p>
        </p:txBody>
      </p:sp>
    </p:spTree>
    <p:extLst>
      <p:ext uri="{BB962C8B-B14F-4D97-AF65-F5344CB8AC3E}">
        <p14:creationId xmlns:p14="http://schemas.microsoft.com/office/powerpoint/2010/main" val="3956675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217114" y="478444"/>
            <a:ext cx="6709772" cy="742950"/>
          </a:xfrm>
        </p:spPr>
        <p:txBody>
          <a:bodyPr>
            <a:normAutofit fontScale="90000"/>
          </a:bodyPr>
          <a:lstStyle/>
          <a:p>
            <a:pPr algn="ctr"/>
            <a:r>
              <a:rPr lang="ja-JP" altLang="en-US" sz="3600" dirty="0">
                <a:solidFill>
                  <a:srgbClr val="0000FF"/>
                </a:solidFill>
                <a:effectLst>
                  <a:outerShdw blurRad="38100" dist="38100" dir="2700000" algn="tl">
                    <a:srgbClr val="000000">
                      <a:alpha val="43137"/>
                    </a:srgbClr>
                  </a:outerShdw>
                </a:effectLst>
              </a:rPr>
              <a:t>学</a:t>
            </a:r>
            <a:r>
              <a:rPr lang="ja-JP" altLang="en-US" sz="5025" dirty="0">
                <a:solidFill>
                  <a:srgbClr val="0000FF"/>
                </a:solidFill>
                <a:effectLst>
                  <a:outerShdw blurRad="38100" dist="38100" dir="2700000" algn="tl">
                    <a:srgbClr val="000000">
                      <a:alpha val="43137"/>
                    </a:srgbClr>
                  </a:outerShdw>
                </a:effectLst>
              </a:rPr>
              <a:t>内</a:t>
            </a:r>
            <a:r>
              <a:rPr lang="ja-JP" altLang="en-US" dirty="0">
                <a:solidFill>
                  <a:srgbClr val="0000FF"/>
                </a:solidFill>
                <a:effectLst>
                  <a:outerShdw blurRad="38100" dist="38100" dir="2700000" algn="tl">
                    <a:srgbClr val="000000">
                      <a:alpha val="43137"/>
                    </a:srgbClr>
                  </a:outerShdw>
                </a:effectLst>
              </a:rPr>
              <a:t>（各キャンパス）</a:t>
            </a:r>
            <a:r>
              <a:rPr lang="ja-JP" altLang="en-US" sz="3600" dirty="0">
                <a:solidFill>
                  <a:srgbClr val="0000FF"/>
                </a:solidFill>
                <a:effectLst>
                  <a:outerShdw blurRad="38100" dist="38100" dir="2700000" algn="tl">
                    <a:srgbClr val="000000">
                      <a:alpha val="43137"/>
                    </a:srgbClr>
                  </a:outerShdw>
                </a:effectLst>
              </a:rPr>
              <a:t>の奨学金</a:t>
            </a:r>
            <a:endParaRPr lang="ja-JP" altLang="en-US" sz="3600" dirty="0">
              <a:solidFill>
                <a:srgbClr val="0000FF"/>
              </a:solidFill>
            </a:endParaRPr>
          </a:p>
        </p:txBody>
      </p:sp>
      <p:sp>
        <p:nvSpPr>
          <p:cNvPr id="17" name="コンテンツ プレースホルダー 2"/>
          <p:cNvSpPr txBox="1">
            <a:spLocks/>
          </p:cNvSpPr>
          <p:nvPr/>
        </p:nvSpPr>
        <p:spPr>
          <a:xfrm>
            <a:off x="777527" y="1496615"/>
            <a:ext cx="7693898" cy="4964641"/>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a:lstStyle>
          <a:p>
            <a:pPr marL="0" indent="0">
              <a:buNone/>
              <a:tabLst>
                <a:tab pos="403622" algn="l"/>
                <a:tab pos="602456" algn="l"/>
              </a:tabLst>
            </a:pPr>
            <a:r>
              <a:rPr lang="ja-JP" altLang="en-US" sz="1600" u="sng" dirty="0">
                <a:solidFill>
                  <a:schemeClr val="bg1"/>
                </a:solidFill>
              </a:rPr>
              <a:t>・</a:t>
            </a:r>
            <a:r>
              <a:rPr lang="ja-JP" altLang="en-US" sz="1800" u="sng" dirty="0">
                <a:solidFill>
                  <a:srgbClr val="000000"/>
                </a:solidFill>
              </a:rPr>
              <a:t>富山大学</a:t>
            </a:r>
            <a:r>
              <a:rPr lang="ja-JP" altLang="en-US" sz="1800" u="sng" dirty="0">
                <a:solidFill>
                  <a:schemeClr val="accent6"/>
                </a:solidFill>
              </a:rPr>
              <a:t>五福キャンパス</a:t>
            </a:r>
            <a:r>
              <a:rPr lang="ja-JP" altLang="en-US" sz="1800" u="sng" dirty="0">
                <a:solidFill>
                  <a:srgbClr val="000000"/>
                </a:solidFill>
              </a:rPr>
              <a:t>国際交流事業基金（五福キャンパス対象）</a:t>
            </a:r>
            <a:endParaRPr lang="en-US" altLang="ja-JP" sz="1800" u="sng" dirty="0">
              <a:solidFill>
                <a:srgbClr val="000000"/>
              </a:solidFill>
            </a:endParaRPr>
          </a:p>
          <a:p>
            <a:pPr marL="0" indent="0">
              <a:buNone/>
              <a:tabLst>
                <a:tab pos="403622" algn="l"/>
                <a:tab pos="602456" algn="l"/>
              </a:tabLst>
            </a:pPr>
            <a:r>
              <a:rPr lang="en-US" altLang="ja-JP" sz="1800" dirty="0">
                <a:solidFill>
                  <a:srgbClr val="000000"/>
                </a:solidFill>
              </a:rPr>
              <a:t>	</a:t>
            </a:r>
            <a:r>
              <a:rPr lang="ja-JP" altLang="en-US" sz="1800" dirty="0">
                <a:solidFill>
                  <a:srgbClr val="000000"/>
                </a:solidFill>
              </a:rPr>
              <a:t>○</a:t>
            </a:r>
            <a:r>
              <a:rPr lang="ja-JP" altLang="en-US" sz="1800" dirty="0">
                <a:solidFill>
                  <a:srgbClr val="C00000"/>
                </a:solidFill>
              </a:rPr>
              <a:t>外国留学への奨学事業</a:t>
            </a:r>
            <a:r>
              <a:rPr lang="ja-JP" altLang="en-US" sz="1800" dirty="0">
                <a:solidFill>
                  <a:srgbClr val="000000"/>
                </a:solidFill>
              </a:rPr>
              <a:t>（主に交換留学生対象）</a:t>
            </a:r>
            <a:endParaRPr lang="en-US" altLang="ja-JP" sz="1800" dirty="0">
              <a:solidFill>
                <a:srgbClr val="000000"/>
              </a:solidFill>
            </a:endParaRPr>
          </a:p>
          <a:p>
            <a:pPr marL="0" indent="0">
              <a:buNone/>
              <a:tabLst>
                <a:tab pos="403622" algn="l"/>
                <a:tab pos="602456" algn="l"/>
              </a:tabLst>
            </a:pPr>
            <a:r>
              <a:rPr lang="en-US" altLang="ja-JP" sz="1800" dirty="0">
                <a:solidFill>
                  <a:srgbClr val="000000"/>
                </a:solidFill>
              </a:rPr>
              <a:t>		</a:t>
            </a:r>
            <a:r>
              <a:rPr lang="ja-JP" altLang="en-US" sz="1800" dirty="0">
                <a:solidFill>
                  <a:srgbClr val="000000"/>
                </a:solidFill>
              </a:rPr>
              <a:t>支給額：月額４万円</a:t>
            </a:r>
            <a:endParaRPr lang="en-US" altLang="ja-JP" sz="1800" dirty="0">
              <a:solidFill>
                <a:srgbClr val="000000"/>
              </a:solidFill>
            </a:endParaRPr>
          </a:p>
          <a:p>
            <a:pPr marL="0" indent="0">
              <a:buNone/>
              <a:tabLst>
                <a:tab pos="403622" algn="l"/>
                <a:tab pos="602456" algn="l"/>
              </a:tabLst>
            </a:pPr>
            <a:r>
              <a:rPr lang="en-US" altLang="ja-JP" sz="1800" dirty="0">
                <a:solidFill>
                  <a:srgbClr val="000000"/>
                </a:solidFill>
              </a:rPr>
              <a:t>	</a:t>
            </a:r>
            <a:r>
              <a:rPr lang="ja-JP" altLang="en-US" sz="1800" dirty="0">
                <a:solidFill>
                  <a:srgbClr val="000000"/>
                </a:solidFill>
              </a:rPr>
              <a:t>○</a:t>
            </a:r>
            <a:r>
              <a:rPr lang="ja-JP" altLang="en-US" sz="1800" dirty="0">
                <a:solidFill>
                  <a:srgbClr val="C00000"/>
                </a:solidFill>
              </a:rPr>
              <a:t>海外渡航補助事業</a:t>
            </a:r>
            <a:r>
              <a:rPr lang="ja-JP" altLang="en-US" sz="1800" dirty="0">
                <a:solidFill>
                  <a:srgbClr val="000000"/>
                </a:solidFill>
              </a:rPr>
              <a:t>（短期渡航も可）</a:t>
            </a:r>
            <a:endParaRPr lang="en-US" altLang="ja-JP" sz="1800" dirty="0">
              <a:solidFill>
                <a:srgbClr val="000000"/>
              </a:solidFill>
            </a:endParaRPr>
          </a:p>
          <a:p>
            <a:pPr marL="0" indent="0">
              <a:buNone/>
              <a:tabLst>
                <a:tab pos="403622" algn="l"/>
                <a:tab pos="602456" algn="l"/>
              </a:tabLst>
            </a:pPr>
            <a:r>
              <a:rPr lang="en-US" altLang="ja-JP" sz="1800" dirty="0">
                <a:solidFill>
                  <a:srgbClr val="000000"/>
                </a:solidFill>
              </a:rPr>
              <a:t>		</a:t>
            </a:r>
            <a:r>
              <a:rPr lang="ja-JP" altLang="en-US" sz="1800" dirty="0">
                <a:solidFill>
                  <a:srgbClr val="000000"/>
                </a:solidFill>
              </a:rPr>
              <a:t>支給額：一時金５万円限度　</a:t>
            </a:r>
            <a:endParaRPr lang="en-US" altLang="ja-JP" sz="1800" dirty="0">
              <a:solidFill>
                <a:srgbClr val="000000"/>
              </a:solidFill>
            </a:endParaRPr>
          </a:p>
          <a:p>
            <a:pPr marL="0" indent="0">
              <a:buNone/>
              <a:tabLst>
                <a:tab pos="403622" algn="l"/>
                <a:tab pos="602456" algn="l"/>
              </a:tabLst>
            </a:pPr>
            <a:endParaRPr lang="en-US" altLang="ja-JP" sz="800" dirty="0">
              <a:solidFill>
                <a:srgbClr val="000000"/>
              </a:solidFill>
            </a:endParaRPr>
          </a:p>
          <a:p>
            <a:pPr marL="0" indent="0">
              <a:buNone/>
              <a:tabLst>
                <a:tab pos="403622" algn="l"/>
                <a:tab pos="602456" algn="l"/>
              </a:tabLst>
            </a:pPr>
            <a:r>
              <a:rPr lang="ja-JP" altLang="en-US" sz="1800" u="sng" dirty="0">
                <a:solidFill>
                  <a:srgbClr val="000000"/>
                </a:solidFill>
              </a:rPr>
              <a:t>富山大学</a:t>
            </a:r>
            <a:r>
              <a:rPr lang="ja-JP" altLang="en-US" sz="1800" u="sng" dirty="0">
                <a:solidFill>
                  <a:srgbClr val="00B050"/>
                </a:solidFill>
              </a:rPr>
              <a:t>杉谷キャンパス</a:t>
            </a:r>
            <a:r>
              <a:rPr lang="ja-JP" altLang="en-US" sz="1800" u="sng" dirty="0">
                <a:solidFill>
                  <a:srgbClr val="000000"/>
                </a:solidFill>
              </a:rPr>
              <a:t>国際交流基金（杉谷キャンパス対象）</a:t>
            </a:r>
            <a:endParaRPr lang="en-US" altLang="ja-JP" sz="1800" u="sng" dirty="0">
              <a:solidFill>
                <a:srgbClr val="000000"/>
              </a:solidFill>
            </a:endParaRPr>
          </a:p>
          <a:p>
            <a:pPr marL="0" indent="0">
              <a:buNone/>
              <a:tabLst>
                <a:tab pos="403622" algn="l"/>
                <a:tab pos="602456" algn="l"/>
              </a:tabLst>
            </a:pPr>
            <a:r>
              <a:rPr lang="en-US" altLang="ja-JP" sz="1800" dirty="0">
                <a:solidFill>
                  <a:srgbClr val="000000"/>
                </a:solidFill>
              </a:rPr>
              <a:t>	</a:t>
            </a:r>
            <a:r>
              <a:rPr lang="ja-JP" altLang="en-US" sz="1800" dirty="0">
                <a:solidFill>
                  <a:srgbClr val="000000"/>
                </a:solidFill>
              </a:rPr>
              <a:t>○</a:t>
            </a:r>
            <a:r>
              <a:rPr lang="ja-JP" altLang="en-US" sz="1800" dirty="0">
                <a:solidFill>
                  <a:srgbClr val="C00000"/>
                </a:solidFill>
              </a:rPr>
              <a:t>学生海外派遣助成事業</a:t>
            </a:r>
            <a:endParaRPr lang="en-US" altLang="ja-JP" sz="1800" dirty="0">
              <a:solidFill>
                <a:srgbClr val="000000"/>
              </a:solidFill>
            </a:endParaRPr>
          </a:p>
          <a:p>
            <a:pPr marL="0" indent="0">
              <a:buNone/>
              <a:tabLst>
                <a:tab pos="403622" algn="l"/>
                <a:tab pos="602456" algn="l"/>
              </a:tabLst>
            </a:pPr>
            <a:r>
              <a:rPr lang="en-US" altLang="ja-JP" sz="1800" dirty="0">
                <a:solidFill>
                  <a:srgbClr val="000000"/>
                </a:solidFill>
              </a:rPr>
              <a:t>		</a:t>
            </a:r>
            <a:r>
              <a:rPr lang="ja-JP" altLang="en-US" sz="1800" dirty="0">
                <a:solidFill>
                  <a:srgbClr val="000000"/>
                </a:solidFill>
              </a:rPr>
              <a:t>支給額：一時金５万円限度</a:t>
            </a:r>
            <a:endParaRPr lang="en-US" altLang="ja-JP" sz="1800" dirty="0">
              <a:solidFill>
                <a:srgbClr val="000000"/>
              </a:solidFill>
            </a:endParaRPr>
          </a:p>
          <a:p>
            <a:pPr marL="0" indent="0">
              <a:buNone/>
              <a:tabLst>
                <a:tab pos="403622" algn="l"/>
                <a:tab pos="602456" algn="l"/>
              </a:tabLst>
            </a:pPr>
            <a:endParaRPr lang="en-US" altLang="ja-JP" sz="800" dirty="0">
              <a:solidFill>
                <a:srgbClr val="000000"/>
              </a:solidFill>
            </a:endParaRPr>
          </a:p>
          <a:p>
            <a:pPr marL="0" indent="0">
              <a:buNone/>
              <a:tabLst>
                <a:tab pos="403622" algn="l"/>
                <a:tab pos="602456" algn="l"/>
              </a:tabLst>
            </a:pPr>
            <a:r>
              <a:rPr lang="ja-JP" altLang="en-US" sz="1800" u="sng" dirty="0">
                <a:solidFill>
                  <a:srgbClr val="000000"/>
                </a:solidFill>
              </a:rPr>
              <a:t>富山大学</a:t>
            </a:r>
            <a:r>
              <a:rPr lang="ja-JP" altLang="en-US" sz="1800" u="sng" dirty="0">
                <a:solidFill>
                  <a:schemeClr val="accent2">
                    <a:lumMod val="75000"/>
                  </a:schemeClr>
                </a:solidFill>
              </a:rPr>
              <a:t>芸術文化学部</a:t>
            </a:r>
            <a:r>
              <a:rPr lang="ja-JP" altLang="en-US" sz="1800" u="sng" dirty="0">
                <a:solidFill>
                  <a:srgbClr val="000000"/>
                </a:solidFill>
              </a:rPr>
              <a:t>寄付金（高岡キャンパス対象）</a:t>
            </a:r>
            <a:endParaRPr lang="en-US" altLang="ja-JP" sz="1800" u="sng" dirty="0">
              <a:solidFill>
                <a:srgbClr val="000000"/>
              </a:solidFill>
            </a:endParaRPr>
          </a:p>
          <a:p>
            <a:pPr marL="0" indent="0">
              <a:buNone/>
              <a:tabLst>
                <a:tab pos="403622" algn="l"/>
                <a:tab pos="602456" algn="l"/>
              </a:tabLst>
            </a:pPr>
            <a:r>
              <a:rPr lang="en-US" altLang="ja-JP" sz="1800" dirty="0">
                <a:solidFill>
                  <a:srgbClr val="000000"/>
                </a:solidFill>
              </a:rPr>
              <a:t>	</a:t>
            </a:r>
            <a:r>
              <a:rPr lang="ja-JP" altLang="en-US" sz="1800" dirty="0">
                <a:solidFill>
                  <a:srgbClr val="000000"/>
                </a:solidFill>
              </a:rPr>
              <a:t>○</a:t>
            </a:r>
            <a:r>
              <a:rPr lang="ja-JP" altLang="en-US" sz="1800" dirty="0">
                <a:solidFill>
                  <a:srgbClr val="C00000"/>
                </a:solidFill>
              </a:rPr>
              <a:t>学生海外留学・研修制度助成金</a:t>
            </a:r>
            <a:endParaRPr lang="en-US" altLang="ja-JP" sz="1800" dirty="0">
              <a:solidFill>
                <a:srgbClr val="C00000"/>
              </a:solidFill>
            </a:endParaRPr>
          </a:p>
          <a:p>
            <a:pPr marL="0" indent="0">
              <a:buNone/>
              <a:tabLst>
                <a:tab pos="403622" algn="l"/>
                <a:tab pos="602456" algn="l"/>
              </a:tabLst>
            </a:pPr>
            <a:r>
              <a:rPr lang="en-US" altLang="ja-JP" sz="1800" dirty="0">
                <a:solidFill>
                  <a:srgbClr val="000000"/>
                </a:solidFill>
              </a:rPr>
              <a:t>		</a:t>
            </a:r>
            <a:r>
              <a:rPr lang="ja-JP" altLang="en-US" sz="1800" dirty="0">
                <a:solidFill>
                  <a:srgbClr val="000000"/>
                </a:solidFill>
              </a:rPr>
              <a:t>支給額：２万５千円～５万円</a:t>
            </a:r>
            <a:endParaRPr lang="en-US" altLang="ja-JP" sz="1800" dirty="0">
              <a:solidFill>
                <a:srgbClr val="000000"/>
              </a:solidFill>
            </a:endParaRPr>
          </a:p>
          <a:p>
            <a:pPr marL="0" indent="0">
              <a:buNone/>
              <a:tabLst>
                <a:tab pos="403622" algn="l"/>
              </a:tabLst>
            </a:pPr>
            <a:endParaRPr lang="en-US" altLang="ja-JP" sz="1200" dirty="0"/>
          </a:p>
          <a:p>
            <a:pPr marL="0" indent="0">
              <a:buNone/>
              <a:tabLst>
                <a:tab pos="403622" algn="l"/>
              </a:tabLst>
            </a:pPr>
            <a:r>
              <a:rPr lang="ja-JP" altLang="en-US" sz="1200" dirty="0"/>
              <a:t>　　</a:t>
            </a:r>
            <a:endParaRPr lang="en-US" altLang="ja-JP" sz="1200" dirty="0"/>
          </a:p>
        </p:txBody>
      </p:sp>
    </p:spTree>
    <p:extLst>
      <p:ext uri="{BB962C8B-B14F-4D97-AF65-F5344CB8AC3E}">
        <p14:creationId xmlns:p14="http://schemas.microsoft.com/office/powerpoint/2010/main" val="3942582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2731581" y="377621"/>
            <a:ext cx="3270250" cy="742950"/>
          </a:xfrm>
          <a:noFill/>
        </p:spPr>
        <p:txBody>
          <a:bodyPr>
            <a:normAutofit/>
          </a:bodyPr>
          <a:lstStyle/>
          <a:p>
            <a:pPr algn="ctr"/>
            <a:r>
              <a:rPr lang="ja-JP" altLang="en-US" sz="3600" dirty="0">
                <a:solidFill>
                  <a:srgbClr val="FF0000"/>
                </a:solidFill>
                <a:effectLst>
                  <a:outerShdw blurRad="38100" dist="38100" dir="2700000" algn="tl">
                    <a:srgbClr val="000000">
                      <a:alpha val="43137"/>
                    </a:srgbClr>
                  </a:outerShdw>
                </a:effectLst>
              </a:rPr>
              <a:t>学</a:t>
            </a:r>
            <a:r>
              <a:rPr lang="ja-JP" altLang="en-US" sz="5025" dirty="0">
                <a:solidFill>
                  <a:srgbClr val="FF0000"/>
                </a:solidFill>
                <a:effectLst>
                  <a:outerShdw blurRad="38100" dist="38100" dir="2700000" algn="tl">
                    <a:srgbClr val="000000">
                      <a:alpha val="43137"/>
                    </a:srgbClr>
                  </a:outerShdw>
                </a:effectLst>
              </a:rPr>
              <a:t>外</a:t>
            </a:r>
            <a:r>
              <a:rPr lang="ja-JP" altLang="en-US" sz="3600" dirty="0">
                <a:solidFill>
                  <a:srgbClr val="FF0000"/>
                </a:solidFill>
                <a:effectLst>
                  <a:outerShdw blurRad="38100" dist="38100" dir="2700000" algn="tl">
                    <a:srgbClr val="000000">
                      <a:alpha val="43137"/>
                    </a:srgbClr>
                  </a:outerShdw>
                </a:effectLst>
              </a:rPr>
              <a:t>の奨学金</a:t>
            </a:r>
          </a:p>
        </p:txBody>
      </p:sp>
      <p:sp>
        <p:nvSpPr>
          <p:cNvPr id="17" name="コンテンツ プレースホルダー 2"/>
          <p:cNvSpPr txBox="1">
            <a:spLocks/>
          </p:cNvSpPr>
          <p:nvPr/>
        </p:nvSpPr>
        <p:spPr>
          <a:xfrm>
            <a:off x="445864" y="1299808"/>
            <a:ext cx="8252272" cy="5373045"/>
          </a:xfrm>
          <a:prstGeom prst="rect">
            <a:avLst/>
          </a:prstGeom>
        </p:spPr>
        <p:txBody>
          <a:bodyPr vert="horz">
            <a:noAutofit/>
          </a:bodyPr>
          <a:lst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a:lstStyle>
          <a:p>
            <a:pPr marL="0" indent="0">
              <a:buNone/>
            </a:pPr>
            <a:r>
              <a:rPr lang="ja-JP" altLang="en-US" sz="2400" kern="0" dirty="0">
                <a:solidFill>
                  <a:srgbClr val="000000"/>
                </a:solidFill>
                <a:latin typeface="+mn-ea"/>
              </a:rPr>
              <a:t>・</a:t>
            </a:r>
            <a:r>
              <a:rPr lang="ja-JP" altLang="en-US" sz="2400" u="sng" kern="0" dirty="0">
                <a:solidFill>
                  <a:srgbClr val="000000"/>
                </a:solidFill>
                <a:latin typeface="+mn-ea"/>
              </a:rPr>
              <a:t>日本学生支援機構（</a:t>
            </a:r>
            <a:r>
              <a:rPr lang="en-US" altLang="ja-JP" sz="2400" u="sng" kern="0" dirty="0">
                <a:solidFill>
                  <a:srgbClr val="000000"/>
                </a:solidFill>
                <a:latin typeface="+mn-ea"/>
              </a:rPr>
              <a:t>JASS</a:t>
            </a:r>
            <a:r>
              <a:rPr lang="ja-JP" altLang="en-US" sz="2400" u="sng" kern="0" dirty="0">
                <a:solidFill>
                  <a:srgbClr val="000000"/>
                </a:solidFill>
                <a:latin typeface="+mn-ea"/>
              </a:rPr>
              <a:t>０）奨学金</a:t>
            </a:r>
            <a:endParaRPr lang="en-US" altLang="ja-JP" sz="2400" u="sng" kern="0" dirty="0">
              <a:solidFill>
                <a:srgbClr val="000000"/>
              </a:solidFill>
              <a:latin typeface="+mn-ea"/>
            </a:endParaRPr>
          </a:p>
          <a:p>
            <a:pPr marL="0" indent="0">
              <a:buNone/>
            </a:pPr>
            <a:r>
              <a:rPr lang="ja-JP" altLang="en-US" sz="2400" kern="0" dirty="0">
                <a:solidFill>
                  <a:schemeClr val="accent1">
                    <a:lumMod val="10000"/>
                  </a:schemeClr>
                </a:solidFill>
                <a:latin typeface="+mn-ea"/>
              </a:rPr>
              <a:t>　　→大学が申請し、採択された事業に学生が応募。</a:t>
            </a:r>
            <a:endParaRPr lang="en-US" altLang="ja-JP" sz="2400" dirty="0">
              <a:solidFill>
                <a:schemeClr val="accent1">
                  <a:lumMod val="10000"/>
                </a:schemeClr>
              </a:solidFill>
            </a:endParaRPr>
          </a:p>
          <a:p>
            <a:pPr marL="0" indent="0">
              <a:buNone/>
            </a:pPr>
            <a:r>
              <a:rPr lang="ja-JP" altLang="en-US" sz="2400" dirty="0">
                <a:solidFill>
                  <a:schemeClr val="accent1">
                    <a:lumMod val="10000"/>
                  </a:schemeClr>
                </a:solidFill>
              </a:rPr>
              <a:t>・</a:t>
            </a:r>
            <a:r>
              <a:rPr lang="ja-JP" altLang="en-US" sz="2400" u="sng" dirty="0">
                <a:solidFill>
                  <a:schemeClr val="accent1">
                    <a:lumMod val="10000"/>
                  </a:schemeClr>
                </a:solidFill>
              </a:rPr>
              <a:t>地方自治体による奨学金</a:t>
            </a:r>
            <a:endParaRPr lang="en-US" altLang="ja-JP" sz="2400" u="sng" dirty="0">
              <a:solidFill>
                <a:schemeClr val="accent1">
                  <a:lumMod val="10000"/>
                </a:schemeClr>
              </a:solidFill>
            </a:endParaRPr>
          </a:p>
          <a:p>
            <a:pPr marL="0" indent="0">
              <a:buNone/>
            </a:pPr>
            <a:r>
              <a:rPr lang="ja-JP" altLang="en-US" sz="2400" dirty="0">
                <a:solidFill>
                  <a:schemeClr val="accent1">
                    <a:lumMod val="10000"/>
                  </a:schemeClr>
                </a:solidFill>
              </a:rPr>
              <a:t>　　</a:t>
            </a:r>
            <a:r>
              <a:rPr lang="ja-JP" altLang="en-US" sz="2000" dirty="0">
                <a:solidFill>
                  <a:schemeClr val="accent1">
                    <a:lumMod val="10000"/>
                  </a:schemeClr>
                </a:solidFill>
              </a:rPr>
              <a:t>→大学を通して申請するもの、個人で応募するものがある。</a:t>
            </a:r>
            <a:endParaRPr lang="ja-JP" altLang="en-US" sz="2400" dirty="0">
              <a:solidFill>
                <a:schemeClr val="accent1">
                  <a:lumMod val="10000"/>
                </a:schemeClr>
              </a:solidFill>
            </a:endParaRPr>
          </a:p>
          <a:p>
            <a:pPr marL="0" indent="0">
              <a:buNone/>
            </a:pPr>
            <a:r>
              <a:rPr lang="ja-JP" altLang="en-US" sz="2400" dirty="0">
                <a:solidFill>
                  <a:schemeClr val="accent1">
                    <a:lumMod val="10000"/>
                  </a:schemeClr>
                </a:solidFill>
              </a:rPr>
              <a:t>  　　</a:t>
            </a:r>
            <a:r>
              <a:rPr lang="ja-JP" altLang="en-US" sz="2000" dirty="0">
                <a:solidFill>
                  <a:schemeClr val="accent1">
                    <a:lumMod val="10000"/>
                  </a:schemeClr>
                </a:solidFill>
              </a:rPr>
              <a:t>例）富山県大学生等留学支援奨学金</a:t>
            </a:r>
            <a:endParaRPr lang="en-US" altLang="ja-JP" sz="2400" dirty="0">
              <a:solidFill>
                <a:schemeClr val="accent1">
                  <a:lumMod val="10000"/>
                </a:schemeClr>
              </a:solidFill>
            </a:endParaRPr>
          </a:p>
          <a:p>
            <a:pPr marL="0" indent="0">
              <a:buNone/>
            </a:pPr>
            <a:r>
              <a:rPr lang="ja-JP" altLang="en-US" sz="2400" dirty="0">
                <a:solidFill>
                  <a:schemeClr val="accent1">
                    <a:lumMod val="10000"/>
                  </a:schemeClr>
                </a:solidFill>
              </a:rPr>
              <a:t>・</a:t>
            </a:r>
            <a:r>
              <a:rPr lang="ja-JP" altLang="en-US" sz="2400" u="sng" dirty="0">
                <a:solidFill>
                  <a:schemeClr val="accent1">
                    <a:lumMod val="10000"/>
                  </a:schemeClr>
                </a:solidFill>
              </a:rPr>
              <a:t>民間財団による奨学金</a:t>
            </a:r>
          </a:p>
          <a:p>
            <a:pPr marL="0" indent="0">
              <a:buNone/>
            </a:pPr>
            <a:r>
              <a:rPr lang="ja-JP" altLang="en-US" sz="2000" dirty="0">
                <a:solidFill>
                  <a:schemeClr val="accent1">
                    <a:lumMod val="10000"/>
                  </a:schemeClr>
                </a:solidFill>
              </a:rPr>
              <a:t>　　→大学を通して申請するもの、個人で応募するものがある。</a:t>
            </a:r>
          </a:p>
          <a:p>
            <a:pPr marL="0" indent="0">
              <a:buNone/>
            </a:pPr>
            <a:r>
              <a:rPr lang="ja-JP" altLang="en-US" sz="2000" dirty="0">
                <a:solidFill>
                  <a:schemeClr val="accent1">
                    <a:lumMod val="10000"/>
                  </a:schemeClr>
                </a:solidFill>
              </a:rPr>
              <a:t>　　　例）業務スーパージャパンドリーム財団奨学金</a:t>
            </a:r>
            <a:endParaRPr lang="en-US" altLang="ja-JP" sz="2000" dirty="0">
              <a:solidFill>
                <a:schemeClr val="accent1">
                  <a:lumMod val="10000"/>
                </a:schemeClr>
              </a:solidFill>
            </a:endParaRPr>
          </a:p>
          <a:p>
            <a:pPr marL="0" indent="0">
              <a:buNone/>
            </a:pPr>
            <a:r>
              <a:rPr lang="ja-JP" altLang="en-US" sz="2400" dirty="0">
                <a:solidFill>
                  <a:srgbClr val="000000"/>
                </a:solidFill>
              </a:rPr>
              <a:t>・</a:t>
            </a:r>
            <a:r>
              <a:rPr lang="ja-JP" altLang="en-US" sz="2400" u="sng" dirty="0">
                <a:solidFill>
                  <a:srgbClr val="000000"/>
                </a:solidFill>
              </a:rPr>
              <a:t>渡航先国の政府奨学金</a:t>
            </a:r>
            <a:endParaRPr lang="en-US" altLang="ja-JP" sz="2400" u="sng" dirty="0">
              <a:solidFill>
                <a:srgbClr val="000000"/>
              </a:solidFill>
            </a:endParaRPr>
          </a:p>
          <a:p>
            <a:pPr marL="0" indent="0">
              <a:buNone/>
            </a:pPr>
            <a:endParaRPr lang="en-US" altLang="ja-JP" sz="2400" kern="0" dirty="0">
              <a:solidFill>
                <a:schemeClr val="accent1">
                  <a:lumMod val="10000"/>
                </a:schemeClr>
              </a:solidFill>
              <a:latin typeface="+mn-ea"/>
            </a:endParaRPr>
          </a:p>
          <a:p>
            <a:pPr marL="0" indent="0">
              <a:buNone/>
            </a:pPr>
            <a:endParaRPr lang="en-US" altLang="ja-JP" sz="1800" dirty="0"/>
          </a:p>
          <a:p>
            <a:pPr marL="0" indent="0">
              <a:buNone/>
            </a:pPr>
            <a:r>
              <a:rPr lang="ja-JP" altLang="en-US" sz="1200" dirty="0"/>
              <a:t>　　</a:t>
            </a:r>
            <a:endParaRPr lang="en-US" altLang="ja-JP" sz="1200" dirty="0"/>
          </a:p>
        </p:txBody>
      </p:sp>
      <p:sp>
        <p:nvSpPr>
          <p:cNvPr id="23" name="テキスト ボックス 22"/>
          <p:cNvSpPr txBox="1"/>
          <p:nvPr/>
        </p:nvSpPr>
        <p:spPr>
          <a:xfrm>
            <a:off x="873355" y="5617274"/>
            <a:ext cx="7598070" cy="923330"/>
          </a:xfrm>
          <a:prstGeom prst="rect">
            <a:avLst/>
          </a:prstGeom>
          <a:solidFill>
            <a:srgbClr val="FFE4C9"/>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r>
              <a:rPr kumimoji="1" lang="ja-JP" altLang="en-US" dirty="0">
                <a:solidFill>
                  <a:srgbClr val="000000"/>
                </a:solidFill>
              </a:rPr>
              <a:t>どの奨学金も</a:t>
            </a:r>
            <a:r>
              <a:rPr kumimoji="1" lang="ja-JP" altLang="en-US" dirty="0">
                <a:solidFill>
                  <a:srgbClr val="FF0000"/>
                </a:solidFill>
              </a:rPr>
              <a:t>留学を開始する前年度の夏～冬頃</a:t>
            </a:r>
            <a:r>
              <a:rPr kumimoji="1" lang="ja-JP" altLang="en-US" dirty="0">
                <a:solidFill>
                  <a:srgbClr val="000000"/>
                </a:solidFill>
              </a:rPr>
              <a:t>に募集が開始されます。</a:t>
            </a:r>
            <a:endParaRPr kumimoji="1" lang="en-US" altLang="ja-JP" dirty="0">
              <a:solidFill>
                <a:srgbClr val="000000"/>
              </a:solidFill>
            </a:endParaRPr>
          </a:p>
          <a:p>
            <a:r>
              <a:rPr kumimoji="1" lang="ja-JP" altLang="en-US" u="wavy" dirty="0">
                <a:solidFill>
                  <a:srgbClr val="000000"/>
                </a:solidFill>
                <a:uFill>
                  <a:solidFill>
                    <a:srgbClr val="FF0000"/>
                  </a:solidFill>
                </a:uFill>
              </a:rPr>
              <a:t>留学が決定してからの申請では、間に合わないことも。</a:t>
            </a:r>
            <a:endParaRPr kumimoji="1" lang="en-US" altLang="ja-JP" u="wavy" dirty="0">
              <a:solidFill>
                <a:srgbClr val="000000"/>
              </a:solidFill>
              <a:uFill>
                <a:solidFill>
                  <a:srgbClr val="FF0000"/>
                </a:solidFill>
              </a:uFill>
            </a:endParaRPr>
          </a:p>
          <a:p>
            <a:r>
              <a:rPr kumimoji="1" lang="ja-JP" altLang="en-US" dirty="0">
                <a:solidFill>
                  <a:srgbClr val="000000"/>
                </a:solidFill>
              </a:rPr>
              <a:t>事前にしっかりリサーチを！！！</a:t>
            </a:r>
          </a:p>
        </p:txBody>
      </p:sp>
    </p:spTree>
    <p:extLst>
      <p:ext uri="{BB962C8B-B14F-4D97-AF65-F5344CB8AC3E}">
        <p14:creationId xmlns:p14="http://schemas.microsoft.com/office/powerpoint/2010/main" val="3840797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テキスト ボックス 8"/>
          <p:cNvSpPr txBox="1"/>
          <p:nvPr/>
        </p:nvSpPr>
        <p:spPr>
          <a:xfrm>
            <a:off x="1073145" y="1340270"/>
            <a:ext cx="7458736" cy="3549125"/>
          </a:xfrm>
          <a:prstGeom prst="rect">
            <a:avLst/>
          </a:prstGeom>
          <a:noFill/>
        </p:spPr>
        <p:txBody>
          <a:bodyPr wrap="square" tIns="72000" bIns="72000" rtlCol="0">
            <a:no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ja-JP" sz="2400" b="0" i="0" u="none" strike="noStrike" kern="1200" cap="none" spc="0" normalizeH="0" baseline="0" noProof="0" dirty="0">
                <a:ln>
                  <a:noFill/>
                </a:ln>
                <a:solidFill>
                  <a:srgbClr val="000714"/>
                </a:solidFill>
                <a:effectLst/>
                <a:uLnTx/>
                <a:uFillTx/>
                <a:latin typeface="Tw Cen MT"/>
                <a:ea typeface="HGPｺﾞｼｯｸE" panose="020B0900000000000000" pitchFamily="50" charset="-128"/>
                <a:cs typeface="+mn-cs"/>
              </a:rPr>
              <a:t>官民協働の</a:t>
            </a:r>
            <a:r>
              <a:rPr kumimoji="0" lang="ja-JP" altLang="en-US" sz="2400" b="0" i="0" u="none" strike="noStrike" kern="1200" cap="none" spc="0" normalizeH="0" baseline="0" noProof="0" dirty="0">
                <a:ln>
                  <a:noFill/>
                </a:ln>
                <a:solidFill>
                  <a:srgbClr val="000714"/>
                </a:solidFill>
                <a:effectLst/>
                <a:uLnTx/>
                <a:uFillTx/>
                <a:latin typeface="Tw Cen MT"/>
                <a:ea typeface="HGPｺﾞｼｯｸE" panose="020B0900000000000000" pitchFamily="50" charset="-128"/>
                <a:cs typeface="+mn-cs"/>
              </a:rPr>
              <a:t>留学支援プログラム</a:t>
            </a:r>
            <a:endParaRPr kumimoji="0" lang="en-US" altLang="ja-JP" sz="2400" b="0" i="0" u="none" strike="noStrike" kern="1200" cap="none" spc="0" normalizeH="0" baseline="0" noProof="0" dirty="0">
              <a:ln>
                <a:noFill/>
              </a:ln>
              <a:solidFill>
                <a:srgbClr val="000714"/>
              </a:solidFill>
              <a:effectLst/>
              <a:uLnTx/>
              <a:uFillTx/>
              <a:latin typeface="Tw Cen MT"/>
              <a:ea typeface="HGPｺﾞｼｯｸE" panose="020B09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srgbClr val="000714"/>
                </a:solidFill>
                <a:effectLst/>
                <a:uLnTx/>
                <a:uFillTx/>
                <a:latin typeface="Tw Cen MT"/>
                <a:ea typeface="HGPｺﾞｼｯｸE" panose="020B0900000000000000" pitchFamily="50" charset="-128"/>
                <a:cs typeface="+mn-cs"/>
              </a:rPr>
              <a:t>奨学金（給付）月額１２万円</a:t>
            </a:r>
            <a:r>
              <a:rPr kumimoji="0" lang="en-US" altLang="ja-JP" sz="2400" b="0" i="0" u="none" strike="noStrike" kern="1200" cap="none" spc="0" normalizeH="0" baseline="0" noProof="0" dirty="0">
                <a:ln>
                  <a:noFill/>
                </a:ln>
                <a:solidFill>
                  <a:srgbClr val="000714"/>
                </a:solidFill>
                <a:effectLst/>
                <a:uLnTx/>
                <a:uFillTx/>
                <a:latin typeface="Tw Cen MT"/>
                <a:ea typeface="HGPｺﾞｼｯｸE" panose="020B0900000000000000" pitchFamily="50" charset="-128"/>
                <a:cs typeface="+mn-cs"/>
              </a:rPr>
              <a:t>or</a:t>
            </a:r>
            <a:r>
              <a:rPr kumimoji="0" lang="ja-JP" altLang="en-US" sz="2400" b="0" i="0" u="none" strike="noStrike" kern="1200" cap="none" spc="0" normalizeH="0" baseline="0" noProof="0" dirty="0">
                <a:ln>
                  <a:noFill/>
                </a:ln>
                <a:solidFill>
                  <a:srgbClr val="000714"/>
                </a:solidFill>
                <a:effectLst/>
                <a:uLnTx/>
                <a:uFillTx/>
                <a:latin typeface="Tw Cen MT"/>
                <a:ea typeface="HGPｺﾞｼｯｸE" panose="020B0900000000000000" pitchFamily="50" charset="-128"/>
                <a:cs typeface="+mn-cs"/>
              </a:rPr>
              <a:t>１６万円</a:t>
            </a:r>
            <a:endParaRPr kumimoji="0" lang="en-US" altLang="ja-JP" sz="2400" b="0" i="0" u="none" strike="noStrike" kern="1200" cap="none" spc="0" normalizeH="0" baseline="0" noProof="0" dirty="0">
              <a:ln>
                <a:noFill/>
              </a:ln>
              <a:solidFill>
                <a:srgbClr val="000714"/>
              </a:solidFill>
              <a:effectLst/>
              <a:uLnTx/>
              <a:uFillTx/>
              <a:latin typeface="Tw Cen MT"/>
              <a:ea typeface="HGPｺﾞｼｯｸE" panose="020B09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400" dirty="0">
                <a:solidFill>
                  <a:srgbClr val="000714"/>
                </a:solidFill>
                <a:latin typeface="Tw Cen MT"/>
                <a:ea typeface="HGPｺﾞｼｯｸE" panose="020B0900000000000000" pitchFamily="50" charset="-128"/>
              </a:rPr>
              <a:t>申請を希望する場合は、留学支援課にご相談ください！</a:t>
            </a:r>
            <a:endParaRPr kumimoji="0" lang="en-US" altLang="ja-JP" sz="2400" b="0" i="0" u="none" strike="noStrike" kern="1200" cap="none" spc="0" normalizeH="0" baseline="0" noProof="0" dirty="0">
              <a:ln>
                <a:noFill/>
              </a:ln>
              <a:solidFill>
                <a:srgbClr val="000714"/>
              </a:solidFill>
              <a:effectLst/>
              <a:uLnTx/>
              <a:uFillTx/>
              <a:latin typeface="Tw Cen MT"/>
              <a:ea typeface="HGPｺﾞｼｯｸE" panose="020B09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US" altLang="ja-JP" sz="2400" b="0" i="0" u="none" strike="noStrike" kern="1200" cap="none" spc="0" normalizeH="0" baseline="0" noProof="0" dirty="0">
              <a:ln>
                <a:noFill/>
              </a:ln>
              <a:solidFill>
                <a:srgbClr val="000714"/>
              </a:solidFill>
              <a:effectLst/>
              <a:uLnTx/>
              <a:uFillTx/>
              <a:latin typeface="Tw Cen MT"/>
              <a:ea typeface="HGPｺﾞｼｯｸE" panose="020B09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srgbClr val="5296DE">
                  <a:lumMod val="75000"/>
                </a:srgbClr>
              </a:solidFill>
              <a:effectLst/>
              <a:uLnTx/>
              <a:uFillTx/>
              <a:latin typeface="Tw Cen MT"/>
              <a:ea typeface="HGPｺﾞｼｯｸE" panose="020B0900000000000000" pitchFamily="50" charset="-128"/>
              <a:cs typeface="+mn-cs"/>
            </a:endParaRPr>
          </a:p>
        </p:txBody>
      </p:sp>
      <p:pic>
        <p:nvPicPr>
          <p:cNvPr id="1026" name="Picture 2" descr="C:\Users\sueoka\Downloads\Ryugaku-JAPAN_Logojpg.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485424" y="396153"/>
            <a:ext cx="1871565" cy="1888233"/>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983541" y="3136612"/>
            <a:ext cx="7087314" cy="584775"/>
          </a:xfrm>
          <a:prstGeom prst="rect">
            <a:avLst/>
          </a:prstGeom>
          <a:solidFill>
            <a:schemeClr val="tx2">
              <a:lumMod val="20000"/>
              <a:lumOff val="8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714"/>
                </a:solidFill>
                <a:effectLst/>
                <a:uLnTx/>
                <a:uFillTx/>
                <a:latin typeface="Tw Cen MT"/>
                <a:ea typeface="HGPｺﾞｼｯｸE" panose="020B0900000000000000" pitchFamily="50" charset="-128"/>
                <a:cs typeface="+mn-cs"/>
              </a:rPr>
              <a:t>A.</a:t>
            </a:r>
            <a:r>
              <a:rPr kumimoji="1" lang="ja-JP" altLang="en-US" sz="1600" b="0" i="0" u="none" strike="noStrike" kern="1200" cap="none" spc="0" normalizeH="0" baseline="0" noProof="0" dirty="0">
                <a:ln>
                  <a:noFill/>
                </a:ln>
                <a:solidFill>
                  <a:srgbClr val="000714"/>
                </a:solidFill>
                <a:effectLst/>
                <a:uLnTx/>
                <a:uFillTx/>
                <a:latin typeface="Tw Cen MT"/>
                <a:ea typeface="HGPｺﾞｼｯｸE" panose="020B0900000000000000" pitchFamily="50" charset="-128"/>
                <a:cs typeface="+mn-cs"/>
              </a:rPr>
              <a:t>交換留学</a:t>
            </a:r>
            <a:r>
              <a:rPr kumimoji="1" lang="en-US" altLang="ja-JP" sz="1600" b="0" i="0" u="none" strike="noStrike" kern="1200" cap="none" spc="0" normalizeH="0" baseline="0" noProof="0" dirty="0">
                <a:ln>
                  <a:noFill/>
                </a:ln>
                <a:solidFill>
                  <a:srgbClr val="000714"/>
                </a:solidFill>
                <a:effectLst/>
                <a:uLnTx/>
                <a:uFillTx/>
                <a:latin typeface="Tw Cen MT"/>
                <a:ea typeface="HGPｺﾞｼｯｸE" panose="020B0900000000000000" pitchFamily="50" charset="-128"/>
                <a:cs typeface="+mn-cs"/>
              </a:rPr>
              <a:t>+</a:t>
            </a:r>
            <a:r>
              <a:rPr kumimoji="1" lang="ja-JP" altLang="en-US" sz="1600" b="0" i="0" u="none" strike="noStrike" kern="1200" cap="none" spc="0" normalizeH="0" baseline="0" noProof="0" dirty="0">
                <a:ln>
                  <a:noFill/>
                </a:ln>
                <a:solidFill>
                  <a:srgbClr val="000714"/>
                </a:solidFill>
                <a:effectLst/>
                <a:uLnTx/>
                <a:uFillTx/>
                <a:latin typeface="Tw Cen MT"/>
                <a:ea typeface="HGPｺﾞｼｯｸE" panose="020B0900000000000000" pitchFamily="50" charset="-128"/>
                <a:cs typeface="+mn-cs"/>
              </a:rPr>
              <a:t>実践活動（フィールドワーク、ボランティア活動　等）で応募できます。理系は研究室での実験、研究が実践活動とみなされます。</a:t>
            </a:r>
          </a:p>
        </p:txBody>
      </p:sp>
      <p:sp>
        <p:nvSpPr>
          <p:cNvPr id="12" name="タイトル 1"/>
          <p:cNvSpPr txBox="1">
            <a:spLocks/>
          </p:cNvSpPr>
          <p:nvPr/>
        </p:nvSpPr>
        <p:spPr>
          <a:xfrm>
            <a:off x="557766" y="528020"/>
            <a:ext cx="8028467" cy="1143000"/>
          </a:xfrm>
          <a:prstGeom prst="rect">
            <a:avLst/>
          </a:prstGeom>
        </p:spPr>
        <p:txBody>
          <a:bodyPr vert="horz" anchor="ctr">
            <a:normAutofit/>
          </a:bodyPr>
          <a:lstStyle>
            <a:lvl1pPr algn="l" rtl="0" eaLnBrk="1" latinLnBrk="0" hangingPunct="1">
              <a:spcBef>
                <a:spcPct val="0"/>
              </a:spcBef>
              <a:buNone/>
              <a:defRPr kumimoji="1" sz="4400" kern="1200">
                <a:solidFill>
                  <a:schemeClr val="tx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
                <a:srgbClr val="FF6600"/>
              </a:buClr>
              <a:buSzTx/>
              <a:buFontTx/>
              <a:buNone/>
              <a:tabLst/>
              <a:defRPr/>
            </a:pPr>
            <a:r>
              <a:rPr kumimoji="1" lang="ja-JP" altLang="en-US" sz="3200" b="0" u="none" strike="noStrike" kern="1200" cap="none" spc="0" normalizeH="0" baseline="0" noProof="0" dirty="0">
                <a:ln>
                  <a:noFill/>
                </a:ln>
                <a:solidFill>
                  <a:srgbClr val="000714"/>
                </a:solidFill>
                <a:effectLst/>
                <a:uLnTx/>
                <a:uFillTx/>
                <a:latin typeface="BIZ UDゴシック" panose="020B0400000000000000" pitchFamily="49" charset="-128"/>
                <a:ea typeface="BIZ UDゴシック" panose="020B0400000000000000" pitchFamily="49" charset="-128"/>
              </a:rPr>
              <a:t>・</a:t>
            </a:r>
            <a:r>
              <a:rPr kumimoji="1" lang="ja-JP" altLang="en-US" sz="3200" b="0" u="sng" strike="noStrike" kern="1200" cap="none" spc="0" normalizeH="0" baseline="0" noProof="0" dirty="0">
                <a:ln>
                  <a:noFill/>
                </a:ln>
                <a:solidFill>
                  <a:srgbClr val="000714"/>
                </a:solidFill>
                <a:effectLst/>
                <a:uLnTx/>
                <a:uFillTx/>
                <a:latin typeface="+mn-ea"/>
                <a:ea typeface="+mn-ea"/>
              </a:rPr>
              <a:t>トビタテ！留学</a:t>
            </a:r>
            <a:r>
              <a:rPr kumimoji="1" lang="en-US" altLang="ja-JP" sz="3200" b="0" u="sng" strike="noStrike" kern="1200" cap="none" spc="0" normalizeH="0" baseline="0" noProof="0" dirty="0">
                <a:ln>
                  <a:noFill/>
                </a:ln>
                <a:solidFill>
                  <a:srgbClr val="000714"/>
                </a:solidFill>
                <a:effectLst/>
                <a:uLnTx/>
                <a:uFillTx/>
                <a:latin typeface="+mn-ea"/>
                <a:ea typeface="+mn-ea"/>
              </a:rPr>
              <a:t>JAPAN</a:t>
            </a:r>
            <a:endParaRPr kumimoji="1" lang="ja-JP" altLang="en-US" sz="3200" b="0" u="sng" strike="noStrike" kern="1200" cap="none" spc="0" normalizeH="0" baseline="0" noProof="0" dirty="0">
              <a:ln>
                <a:noFill/>
              </a:ln>
              <a:solidFill>
                <a:srgbClr val="000714"/>
              </a:solidFill>
              <a:effectLst/>
              <a:uLnTx/>
              <a:uFillTx/>
              <a:latin typeface="+mn-ea"/>
              <a:ea typeface="+mn-ea"/>
            </a:endParaRPr>
          </a:p>
        </p:txBody>
      </p:sp>
    </p:spTree>
    <p:extLst>
      <p:ext uri="{BB962C8B-B14F-4D97-AF65-F5344CB8AC3E}">
        <p14:creationId xmlns:p14="http://schemas.microsoft.com/office/powerpoint/2010/main" val="2973891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ECA409-5FB5-4C8B-A68D-E05F5371A1BA}"/>
              </a:ext>
            </a:extLst>
          </p:cNvPr>
          <p:cNvSpPr>
            <a:spLocks noGrp="1"/>
          </p:cNvSpPr>
          <p:nvPr>
            <p:ph type="title"/>
          </p:nvPr>
        </p:nvSpPr>
        <p:spPr>
          <a:xfrm>
            <a:off x="1673257" y="741403"/>
            <a:ext cx="5797484" cy="697129"/>
          </a:xfrm>
          <a:noFill/>
        </p:spPr>
        <p:txBody>
          <a:bodyPr>
            <a:normAutofit fontScale="90000"/>
          </a:bodyPr>
          <a:lstStyle/>
          <a:p>
            <a:r>
              <a:rPr lang="ja-JP" altLang="en-US" u="dottedHeavy" dirty="0">
                <a:solidFill>
                  <a:schemeClr val="bg1">
                    <a:lumMod val="75000"/>
                    <a:lumOff val="25000"/>
                  </a:schemeClr>
                </a:solidFill>
                <a:uFill>
                  <a:solidFill>
                    <a:schemeClr val="accent4"/>
                  </a:solidFill>
                </a:uFill>
              </a:rPr>
              <a:t>海外留学の種類（タイプ）</a:t>
            </a:r>
            <a:endParaRPr kumimoji="1" lang="ja-JP" altLang="en-US" sz="4400" u="dottedHeavy" dirty="0">
              <a:solidFill>
                <a:schemeClr val="bg1"/>
              </a:solidFill>
              <a:uFill>
                <a:solidFill>
                  <a:schemeClr val="accent4"/>
                </a:solidFill>
              </a:uFill>
            </a:endParaRPr>
          </a:p>
        </p:txBody>
      </p:sp>
      <p:graphicFrame>
        <p:nvGraphicFramePr>
          <p:cNvPr id="4" name="コンテンツ プレースホルダー 3">
            <a:extLst>
              <a:ext uri="{FF2B5EF4-FFF2-40B4-BE49-F238E27FC236}">
                <a16:creationId xmlns:a16="http://schemas.microsoft.com/office/drawing/2014/main" id="{4ACE6A66-C6BD-49C6-873A-31302AACB1EF}"/>
              </a:ext>
            </a:extLst>
          </p:cNvPr>
          <p:cNvGraphicFramePr>
            <a:graphicFrameLocks noGrp="1"/>
          </p:cNvGraphicFramePr>
          <p:nvPr>
            <p:ph idx="1"/>
            <p:extLst>
              <p:ext uri="{D42A27DB-BD31-4B8C-83A1-F6EECF244321}">
                <p14:modId xmlns:p14="http://schemas.microsoft.com/office/powerpoint/2010/main" val="2408245735"/>
              </p:ext>
            </p:extLst>
          </p:nvPr>
        </p:nvGraphicFramePr>
        <p:xfrm>
          <a:off x="498764" y="2412974"/>
          <a:ext cx="8222044" cy="29827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テキスト ボックス 6">
            <a:extLst>
              <a:ext uri="{FF2B5EF4-FFF2-40B4-BE49-F238E27FC236}">
                <a16:creationId xmlns:a16="http://schemas.microsoft.com/office/drawing/2014/main" id="{EEE69FF4-26AF-4FA5-88CE-BC1E9FECC191}"/>
              </a:ext>
            </a:extLst>
          </p:cNvPr>
          <p:cNvSpPr txBox="1"/>
          <p:nvPr/>
        </p:nvSpPr>
        <p:spPr>
          <a:xfrm>
            <a:off x="755702" y="1551887"/>
            <a:ext cx="8078460" cy="400110"/>
          </a:xfrm>
          <a:prstGeom prst="rect">
            <a:avLst/>
          </a:prstGeom>
          <a:noFill/>
        </p:spPr>
        <p:txBody>
          <a:bodyPr wrap="square" rtlCol="0">
            <a:spAutoFit/>
          </a:bodyPr>
          <a:lstStyle/>
          <a:p>
            <a:r>
              <a:rPr lang="ja-JP" altLang="en-US" sz="2000" dirty="0">
                <a:solidFill>
                  <a:schemeClr val="bg1"/>
                </a:solidFill>
              </a:rPr>
              <a:t>留学の目的や学び方によって様々な形態での留学の仕方があります。</a:t>
            </a:r>
            <a:endParaRPr kumimoji="1" lang="ja-JP" altLang="en-US" sz="2000" dirty="0"/>
          </a:p>
        </p:txBody>
      </p:sp>
      <p:sp>
        <p:nvSpPr>
          <p:cNvPr id="9" name="テキスト ボックス 8">
            <a:extLst>
              <a:ext uri="{FF2B5EF4-FFF2-40B4-BE49-F238E27FC236}">
                <a16:creationId xmlns:a16="http://schemas.microsoft.com/office/drawing/2014/main" id="{4361517F-D677-46F9-A77B-DF42DA34FA64}"/>
              </a:ext>
            </a:extLst>
          </p:cNvPr>
          <p:cNvSpPr txBox="1"/>
          <p:nvPr/>
        </p:nvSpPr>
        <p:spPr>
          <a:xfrm>
            <a:off x="755702" y="5776531"/>
            <a:ext cx="8078460"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2000" dirty="0"/>
              <a:t>協定校で単位取得を目的として専門分野を学ぶ留学が交換留学です。</a:t>
            </a:r>
            <a:endParaRPr kumimoji="1" lang="en-US" altLang="ja-JP" sz="2000" dirty="0"/>
          </a:p>
          <a:p>
            <a:r>
              <a:rPr kumimoji="1" lang="ja-JP" altLang="en-US" sz="2000" dirty="0"/>
              <a:t>　次のページで交換留学の制度について詳しく説明します。</a:t>
            </a:r>
          </a:p>
        </p:txBody>
      </p:sp>
    </p:spTree>
    <p:extLst>
      <p:ext uri="{BB962C8B-B14F-4D97-AF65-F5344CB8AC3E}">
        <p14:creationId xmlns:p14="http://schemas.microsoft.com/office/powerpoint/2010/main" val="889535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 name="タイトル 1"/>
          <p:cNvSpPr txBox="1">
            <a:spLocks/>
          </p:cNvSpPr>
          <p:nvPr/>
        </p:nvSpPr>
        <p:spPr>
          <a:xfrm>
            <a:off x="2935084" y="979722"/>
            <a:ext cx="3153768" cy="857250"/>
          </a:xfrm>
          <a:prstGeom prst="rect">
            <a:avLst/>
          </a:prstGeom>
        </p:spPr>
        <p:txBody>
          <a:bodyPr vert="horz" anchor="ctr">
            <a:normAutofit/>
          </a:bodyPr>
          <a:lstStyle>
            <a:lvl1pPr algn="l" rtl="0" eaLnBrk="1" latinLnBrk="0" hangingPunct="1">
              <a:spcBef>
                <a:spcPct val="0"/>
              </a:spcBef>
              <a:buNone/>
              <a:defRPr kumimoji="1" sz="4400" kern="1200">
                <a:solidFill>
                  <a:schemeClr val="tx2"/>
                </a:solidFill>
                <a:latin typeface="+mj-lt"/>
                <a:ea typeface="+mj-ea"/>
                <a:cs typeface="+mj-cs"/>
              </a:defRPr>
            </a:lvl1pPr>
          </a:lstStyle>
          <a:p>
            <a:pPr algn="ctr">
              <a:buClr>
                <a:srgbClr val="FF6600"/>
              </a:buClr>
            </a:pPr>
            <a:endParaRPr lang="ja-JP" altLang="en-US" sz="4500" dirty="0">
              <a:solidFill>
                <a:schemeClr val="bg1"/>
              </a:solidFill>
            </a:endParaRPr>
          </a:p>
        </p:txBody>
      </p:sp>
      <p:graphicFrame>
        <p:nvGraphicFramePr>
          <p:cNvPr id="17" name="表 5">
            <a:extLst>
              <a:ext uri="{FF2B5EF4-FFF2-40B4-BE49-F238E27FC236}">
                <a16:creationId xmlns:a16="http://schemas.microsoft.com/office/drawing/2014/main" id="{DB401D2E-B31E-11FD-907C-AD0C8A5C4BB6}"/>
              </a:ext>
            </a:extLst>
          </p:cNvPr>
          <p:cNvGraphicFramePr>
            <a:graphicFrameLocks noGrp="1"/>
          </p:cNvGraphicFramePr>
          <p:nvPr>
            <p:extLst>
              <p:ext uri="{D42A27DB-BD31-4B8C-83A1-F6EECF244321}">
                <p14:modId xmlns:p14="http://schemas.microsoft.com/office/powerpoint/2010/main" val="1567529656"/>
              </p:ext>
            </p:extLst>
          </p:nvPr>
        </p:nvGraphicFramePr>
        <p:xfrm>
          <a:off x="801047" y="1408347"/>
          <a:ext cx="7677934" cy="4241482"/>
        </p:xfrm>
        <a:graphic>
          <a:graphicData uri="http://schemas.openxmlformats.org/drawingml/2006/table">
            <a:tbl>
              <a:tblPr firstRow="1" bandRow="1">
                <a:tableStyleId>{D27102A9-8310-4765-A935-A1911B00CA55}</a:tableStyleId>
              </a:tblPr>
              <a:tblGrid>
                <a:gridCol w="2718166">
                  <a:extLst>
                    <a:ext uri="{9D8B030D-6E8A-4147-A177-3AD203B41FA5}">
                      <a16:colId xmlns:a16="http://schemas.microsoft.com/office/drawing/2014/main" val="138492558"/>
                    </a:ext>
                  </a:extLst>
                </a:gridCol>
                <a:gridCol w="2479884">
                  <a:extLst>
                    <a:ext uri="{9D8B030D-6E8A-4147-A177-3AD203B41FA5}">
                      <a16:colId xmlns:a16="http://schemas.microsoft.com/office/drawing/2014/main" val="125619697"/>
                    </a:ext>
                  </a:extLst>
                </a:gridCol>
                <a:gridCol w="2479884">
                  <a:extLst>
                    <a:ext uri="{9D8B030D-6E8A-4147-A177-3AD203B41FA5}">
                      <a16:colId xmlns:a16="http://schemas.microsoft.com/office/drawing/2014/main" val="2211902020"/>
                    </a:ext>
                  </a:extLst>
                </a:gridCol>
              </a:tblGrid>
              <a:tr h="605926">
                <a:tc>
                  <a:txBody>
                    <a:bodyPr/>
                    <a:lstStyle/>
                    <a:p>
                      <a:pPr algn="ctr"/>
                      <a:endParaRPr kumimoji="1" lang="ja-JP" altLang="en-US" sz="1000" dirty="0"/>
                    </a:p>
                  </a:txBody>
                  <a:tcPr marL="68580" marR="68580" marT="34290" marB="34290" anchor="ctr"/>
                </a:tc>
                <a:tc>
                  <a:txBody>
                    <a:bodyPr/>
                    <a:lstStyle/>
                    <a:p>
                      <a:pPr algn="ctr"/>
                      <a:r>
                        <a:rPr kumimoji="1" lang="ja-JP" altLang="en-US" sz="1800" dirty="0">
                          <a:solidFill>
                            <a:srgbClr val="FF0000"/>
                          </a:solidFill>
                        </a:rPr>
                        <a:t>交換留学</a:t>
                      </a:r>
                    </a:p>
                  </a:txBody>
                  <a:tcPr marL="68580" marR="68580" marT="34290" marB="34290" anchor="ctr"/>
                </a:tc>
                <a:tc>
                  <a:txBody>
                    <a:bodyPr/>
                    <a:lstStyle/>
                    <a:p>
                      <a:pPr algn="ctr"/>
                      <a:r>
                        <a:rPr kumimoji="1" lang="ja-JP" altLang="en-US" sz="1800" dirty="0">
                          <a:solidFill>
                            <a:srgbClr val="0000FF"/>
                          </a:solidFill>
                        </a:rPr>
                        <a:t>それ以外の留学</a:t>
                      </a:r>
                    </a:p>
                  </a:txBody>
                  <a:tcPr marL="68580" marR="68580" marT="34290" marB="34290" anchor="ctr"/>
                </a:tc>
                <a:extLst>
                  <a:ext uri="{0D108BD9-81ED-4DB2-BD59-A6C34878D82A}">
                    <a16:rowId xmlns:a16="http://schemas.microsoft.com/office/drawing/2014/main" val="778795889"/>
                  </a:ext>
                </a:extLst>
              </a:tr>
              <a:tr h="605926">
                <a:tc>
                  <a:txBody>
                    <a:bodyPr/>
                    <a:lstStyle/>
                    <a:p>
                      <a:pPr algn="ctr"/>
                      <a:r>
                        <a:rPr kumimoji="1" lang="ja-JP" altLang="en-US" sz="1800" dirty="0">
                          <a:solidFill>
                            <a:srgbClr val="000000"/>
                          </a:solidFill>
                        </a:rPr>
                        <a:t>留学先</a:t>
                      </a:r>
                    </a:p>
                  </a:txBody>
                  <a:tcPr marL="68580" marR="68580" marT="34290" marB="34290" anchor="ctr"/>
                </a:tc>
                <a:tc>
                  <a:txBody>
                    <a:bodyPr/>
                    <a:lstStyle/>
                    <a:p>
                      <a:pPr algn="ctr"/>
                      <a:r>
                        <a:rPr kumimoji="1" lang="ja-JP" altLang="en-US" sz="1800" dirty="0">
                          <a:solidFill>
                            <a:srgbClr val="FF0000"/>
                          </a:solidFill>
                        </a:rPr>
                        <a:t>協定校</a:t>
                      </a:r>
                    </a:p>
                  </a:txBody>
                  <a:tcPr marL="68580" marR="68580" marT="34290" marB="34290" anchor="ctr"/>
                </a:tc>
                <a:tc>
                  <a:txBody>
                    <a:bodyPr/>
                    <a:lstStyle/>
                    <a:p>
                      <a:pPr algn="ctr"/>
                      <a:r>
                        <a:rPr kumimoji="1" lang="ja-JP" altLang="en-US" sz="1800" dirty="0">
                          <a:solidFill>
                            <a:srgbClr val="0000FF"/>
                          </a:solidFill>
                        </a:rPr>
                        <a:t>どこでも</a:t>
                      </a:r>
                    </a:p>
                  </a:txBody>
                  <a:tcPr marL="68580" marR="68580" marT="34290" marB="34290" anchor="ctr"/>
                </a:tc>
                <a:extLst>
                  <a:ext uri="{0D108BD9-81ED-4DB2-BD59-A6C34878D82A}">
                    <a16:rowId xmlns:a16="http://schemas.microsoft.com/office/drawing/2014/main" val="485698208"/>
                  </a:ext>
                </a:extLst>
              </a:tr>
              <a:tr h="605926">
                <a:tc>
                  <a:txBody>
                    <a:bodyPr/>
                    <a:lstStyle/>
                    <a:p>
                      <a:pPr algn="ctr"/>
                      <a:r>
                        <a:rPr kumimoji="1" lang="ja-JP" altLang="en-US" sz="1800" dirty="0">
                          <a:solidFill>
                            <a:srgbClr val="000000"/>
                          </a:solidFill>
                        </a:rPr>
                        <a:t>授業料支払先</a:t>
                      </a:r>
                    </a:p>
                  </a:txBody>
                  <a:tcPr marL="68580" marR="68580" marT="34290" marB="34290" anchor="ctr"/>
                </a:tc>
                <a:tc>
                  <a:txBody>
                    <a:bodyPr/>
                    <a:lstStyle/>
                    <a:p>
                      <a:pPr algn="ctr"/>
                      <a:r>
                        <a:rPr kumimoji="1" lang="ja-JP" altLang="en-US" sz="1800" dirty="0">
                          <a:solidFill>
                            <a:srgbClr val="FF0000"/>
                          </a:solidFill>
                        </a:rPr>
                        <a:t>富山大</a:t>
                      </a:r>
                    </a:p>
                  </a:txBody>
                  <a:tcPr marL="68580" marR="68580" marT="34290" marB="34290" anchor="ctr"/>
                </a:tc>
                <a:tc>
                  <a:txBody>
                    <a:bodyPr/>
                    <a:lstStyle/>
                    <a:p>
                      <a:pPr algn="ctr"/>
                      <a:r>
                        <a:rPr kumimoji="1" lang="ja-JP" altLang="en-US" sz="1800" dirty="0">
                          <a:solidFill>
                            <a:srgbClr val="0000FF"/>
                          </a:solidFill>
                        </a:rPr>
                        <a:t>留学先</a:t>
                      </a:r>
                    </a:p>
                  </a:txBody>
                  <a:tcPr marL="68580" marR="68580" marT="34290" marB="34290" anchor="ctr"/>
                </a:tc>
                <a:extLst>
                  <a:ext uri="{0D108BD9-81ED-4DB2-BD59-A6C34878D82A}">
                    <a16:rowId xmlns:a16="http://schemas.microsoft.com/office/drawing/2014/main" val="291746858"/>
                  </a:ext>
                </a:extLst>
              </a:tr>
              <a:tr h="6059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rgbClr val="000000"/>
                          </a:solidFill>
                        </a:rPr>
                        <a:t>休学</a:t>
                      </a:r>
                    </a:p>
                  </a:txBody>
                  <a:tcPr marL="68580" marR="68580" marT="34290" marB="34290" anchor="ctr"/>
                </a:tc>
                <a:tc>
                  <a:txBody>
                    <a:bodyPr/>
                    <a:lstStyle/>
                    <a:p>
                      <a:pPr algn="ctr"/>
                      <a:r>
                        <a:rPr kumimoji="1" lang="ja-JP" altLang="en-US" sz="1800" dirty="0">
                          <a:solidFill>
                            <a:srgbClr val="FF0000"/>
                          </a:solidFill>
                        </a:rPr>
                        <a:t>しない</a:t>
                      </a:r>
                    </a:p>
                  </a:txBody>
                  <a:tcPr marL="68580" marR="68580" marT="34290" marB="34290" anchor="ctr"/>
                </a:tc>
                <a:tc>
                  <a:txBody>
                    <a:bodyPr/>
                    <a:lstStyle/>
                    <a:p>
                      <a:pPr algn="ctr"/>
                      <a:r>
                        <a:rPr kumimoji="1" lang="ja-JP" altLang="en-US" sz="1800" dirty="0">
                          <a:solidFill>
                            <a:srgbClr val="0000FF"/>
                          </a:solidFill>
                        </a:rPr>
                        <a:t>する</a:t>
                      </a:r>
                    </a:p>
                  </a:txBody>
                  <a:tcPr marL="68580" marR="68580" marT="34290" marB="34290" anchor="ctr"/>
                </a:tc>
                <a:extLst>
                  <a:ext uri="{0D108BD9-81ED-4DB2-BD59-A6C34878D82A}">
                    <a16:rowId xmlns:a16="http://schemas.microsoft.com/office/drawing/2014/main" val="1057662542"/>
                  </a:ext>
                </a:extLst>
              </a:tr>
              <a:tr h="605926">
                <a:tc>
                  <a:txBody>
                    <a:bodyPr/>
                    <a:lstStyle/>
                    <a:p>
                      <a:pPr algn="ctr"/>
                      <a:r>
                        <a:rPr kumimoji="1" lang="ja-JP" altLang="en-US" sz="1800" dirty="0">
                          <a:solidFill>
                            <a:srgbClr val="000000"/>
                          </a:solidFill>
                        </a:rPr>
                        <a:t>留年</a:t>
                      </a:r>
                    </a:p>
                  </a:txBody>
                  <a:tcPr marL="68580" marR="68580" marT="34290" marB="34290" anchor="ctr"/>
                </a:tc>
                <a:tc>
                  <a:txBody>
                    <a:bodyPr/>
                    <a:lstStyle/>
                    <a:p>
                      <a:pPr algn="ctr"/>
                      <a:r>
                        <a:rPr kumimoji="1" lang="ja-JP" altLang="en-US" sz="1800" dirty="0">
                          <a:solidFill>
                            <a:srgbClr val="FF0000"/>
                          </a:solidFill>
                        </a:rPr>
                        <a:t>しなくても</a:t>
                      </a:r>
                    </a:p>
                  </a:txBody>
                  <a:tcPr marL="68580" marR="68580" marT="34290" marB="34290" anchor="ctr"/>
                </a:tc>
                <a:tc>
                  <a:txBody>
                    <a:bodyPr/>
                    <a:lstStyle/>
                    <a:p>
                      <a:pPr algn="ctr"/>
                      <a:r>
                        <a:rPr kumimoji="1" lang="ja-JP" altLang="en-US" sz="1800" dirty="0">
                          <a:solidFill>
                            <a:srgbClr val="0000FF"/>
                          </a:solidFill>
                        </a:rPr>
                        <a:t>する</a:t>
                      </a:r>
                    </a:p>
                  </a:txBody>
                  <a:tcPr marL="68580" marR="68580" marT="34290" marB="34290" anchor="ctr"/>
                </a:tc>
                <a:extLst>
                  <a:ext uri="{0D108BD9-81ED-4DB2-BD59-A6C34878D82A}">
                    <a16:rowId xmlns:a16="http://schemas.microsoft.com/office/drawing/2014/main" val="660786915"/>
                  </a:ext>
                </a:extLst>
              </a:tr>
              <a:tr h="605926">
                <a:tc>
                  <a:txBody>
                    <a:bodyPr/>
                    <a:lstStyle/>
                    <a:p>
                      <a:pPr algn="ctr"/>
                      <a:r>
                        <a:rPr kumimoji="1" lang="ja-JP" altLang="en-US" sz="1800" dirty="0">
                          <a:solidFill>
                            <a:srgbClr val="000000"/>
                          </a:solidFill>
                        </a:rPr>
                        <a:t>留学先で取った単位</a:t>
                      </a:r>
                    </a:p>
                  </a:txBody>
                  <a:tcPr marL="68580" marR="68580" marT="34290" marB="34290" anchor="ctr"/>
                </a:tc>
                <a:tc>
                  <a:txBody>
                    <a:bodyPr/>
                    <a:lstStyle/>
                    <a:p>
                      <a:pPr algn="ctr"/>
                      <a:r>
                        <a:rPr kumimoji="1" lang="ja-JP" altLang="en-US" sz="1800" dirty="0">
                          <a:solidFill>
                            <a:srgbClr val="FF0000"/>
                          </a:solidFill>
                        </a:rPr>
                        <a:t>富山大で認定可</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rgbClr val="0000FF"/>
                          </a:solidFill>
                        </a:rPr>
                        <a:t>富山大で認定可</a:t>
                      </a:r>
                    </a:p>
                  </a:txBody>
                  <a:tcPr marL="68580" marR="68580" marT="34290" marB="34290" anchor="ctr"/>
                </a:tc>
                <a:extLst>
                  <a:ext uri="{0D108BD9-81ED-4DB2-BD59-A6C34878D82A}">
                    <a16:rowId xmlns:a16="http://schemas.microsoft.com/office/drawing/2014/main" val="4195087602"/>
                  </a:ext>
                </a:extLst>
              </a:tr>
              <a:tr h="605926">
                <a:tc>
                  <a:txBody>
                    <a:bodyPr/>
                    <a:lstStyle/>
                    <a:p>
                      <a:pPr algn="ctr"/>
                      <a:r>
                        <a:rPr kumimoji="1" lang="ja-JP" altLang="en-US" sz="1800" dirty="0">
                          <a:solidFill>
                            <a:srgbClr val="000000"/>
                          </a:solidFill>
                        </a:rPr>
                        <a:t>留学期間</a:t>
                      </a:r>
                    </a:p>
                  </a:txBody>
                  <a:tcPr marL="68580" marR="68580" marT="34290" marB="34290" anchor="ctr"/>
                </a:tc>
                <a:tc>
                  <a:txBody>
                    <a:bodyPr/>
                    <a:lstStyle/>
                    <a:p>
                      <a:pPr algn="ctr"/>
                      <a:r>
                        <a:rPr kumimoji="1" lang="ja-JP" altLang="en-US" sz="1800" dirty="0">
                          <a:solidFill>
                            <a:srgbClr val="FF0000"/>
                          </a:solidFill>
                        </a:rPr>
                        <a:t>１学期間～１年間</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rgbClr val="0000FF"/>
                          </a:solidFill>
                        </a:rPr>
                        <a:t>自由に選べる</a:t>
                      </a:r>
                    </a:p>
                  </a:txBody>
                  <a:tcPr marL="68580" marR="68580" marT="34290" marB="34290" anchor="ctr"/>
                </a:tc>
                <a:extLst>
                  <a:ext uri="{0D108BD9-81ED-4DB2-BD59-A6C34878D82A}">
                    <a16:rowId xmlns:a16="http://schemas.microsoft.com/office/drawing/2014/main" val="356068712"/>
                  </a:ext>
                </a:extLst>
              </a:tr>
            </a:tbl>
          </a:graphicData>
        </a:graphic>
      </p:graphicFrame>
      <p:sp>
        <p:nvSpPr>
          <p:cNvPr id="18" name="タイトル 1">
            <a:extLst>
              <a:ext uri="{FF2B5EF4-FFF2-40B4-BE49-F238E27FC236}">
                <a16:creationId xmlns:a16="http://schemas.microsoft.com/office/drawing/2014/main" id="{4F8FAE35-D96A-45C7-8E85-714F8C92DB1F}"/>
              </a:ext>
            </a:extLst>
          </p:cNvPr>
          <p:cNvSpPr txBox="1">
            <a:spLocks/>
          </p:cNvSpPr>
          <p:nvPr/>
        </p:nvSpPr>
        <p:spPr>
          <a:xfrm>
            <a:off x="2066849" y="614745"/>
            <a:ext cx="5146331" cy="589562"/>
          </a:xfrm>
          <a:prstGeom prst="rect">
            <a:avLst/>
          </a:prstGeom>
          <a:noFill/>
        </p:spPr>
        <p:txBody>
          <a:bodyPr>
            <a:normAutofit fontScale="97500" lnSpcReduction="10000"/>
          </a:bodyPr>
          <a:lstStyle>
            <a:lvl1pPr algn="l" defTabSz="914400" rtl="0" eaLnBrk="1" latinLnBrk="0" hangingPunct="1">
              <a:lnSpc>
                <a:spcPct val="85000"/>
              </a:lnSpc>
              <a:spcBef>
                <a:spcPct val="0"/>
              </a:spcBef>
              <a:buNone/>
              <a:defRPr kumimoji="1" sz="4000" kern="1200" cap="all" baseline="0">
                <a:solidFill>
                  <a:schemeClr val="bg2"/>
                </a:solidFill>
                <a:latin typeface="+mj-lt"/>
                <a:ea typeface="+mj-ea"/>
                <a:cs typeface="+mj-cs"/>
              </a:defRPr>
            </a:lvl1pPr>
          </a:lstStyle>
          <a:p>
            <a:r>
              <a:rPr lang="ja-JP" altLang="en-US" u="dottedHeavy" dirty="0">
                <a:solidFill>
                  <a:schemeClr val="bg1">
                    <a:lumMod val="75000"/>
                    <a:lumOff val="25000"/>
                  </a:schemeClr>
                </a:solidFill>
                <a:uFill>
                  <a:solidFill>
                    <a:schemeClr val="accent4"/>
                  </a:solidFill>
                </a:uFill>
              </a:rPr>
              <a:t>交換留学制度の仕組み</a:t>
            </a:r>
            <a:endParaRPr lang="ja-JP" altLang="en-US" sz="4400" u="dottedHeavy" dirty="0">
              <a:solidFill>
                <a:schemeClr val="bg1"/>
              </a:solidFill>
              <a:uFill>
                <a:solidFill>
                  <a:schemeClr val="accent4"/>
                </a:solidFill>
              </a:uFill>
            </a:endParaRPr>
          </a:p>
        </p:txBody>
      </p:sp>
      <p:sp>
        <p:nvSpPr>
          <p:cNvPr id="19" name="テキスト ボックス 18">
            <a:extLst>
              <a:ext uri="{FF2B5EF4-FFF2-40B4-BE49-F238E27FC236}">
                <a16:creationId xmlns:a16="http://schemas.microsoft.com/office/drawing/2014/main" id="{3E1D03DD-43C1-4578-BB2C-92A3C72445CF}"/>
              </a:ext>
            </a:extLst>
          </p:cNvPr>
          <p:cNvSpPr txBox="1"/>
          <p:nvPr/>
        </p:nvSpPr>
        <p:spPr>
          <a:xfrm>
            <a:off x="801047" y="5889312"/>
            <a:ext cx="7677934"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2000" dirty="0"/>
              <a:t>交換留学特有の制度についてよく理解した上で学内申請を行ってください。</a:t>
            </a:r>
          </a:p>
        </p:txBody>
      </p:sp>
    </p:spTree>
    <p:extLst>
      <p:ext uri="{BB962C8B-B14F-4D97-AF65-F5344CB8AC3E}">
        <p14:creationId xmlns:p14="http://schemas.microsoft.com/office/powerpoint/2010/main" val="2820175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コンテンツ プレースホルダー 2"/>
          <p:cNvSpPr>
            <a:spLocks noGrp="1"/>
          </p:cNvSpPr>
          <p:nvPr>
            <p:ph sz="quarter" idx="4294967295"/>
          </p:nvPr>
        </p:nvSpPr>
        <p:spPr>
          <a:xfrm>
            <a:off x="578110" y="1777123"/>
            <a:ext cx="7987775" cy="3935988"/>
          </a:xfrm>
          <a:ln>
            <a:solidFill>
              <a:schemeClr val="accent4"/>
            </a:solidFill>
          </a:ln>
        </p:spPr>
        <p:txBody>
          <a:bodyPr>
            <a:normAutofit fontScale="85000" lnSpcReduction="10000"/>
          </a:bodyPr>
          <a:lstStyle/>
          <a:p>
            <a:pPr marL="0" indent="0">
              <a:buNone/>
            </a:pPr>
            <a:endParaRPr lang="en-US" altLang="ja-JP" sz="3000" u="sng" dirty="0">
              <a:solidFill>
                <a:srgbClr val="002060"/>
              </a:solidFill>
            </a:endParaRPr>
          </a:p>
          <a:p>
            <a:pPr marL="0" indent="0">
              <a:buNone/>
            </a:pPr>
            <a:r>
              <a:rPr lang="ja-JP" altLang="en-US" sz="3000" u="sng" dirty="0">
                <a:solidFill>
                  <a:srgbClr val="002060"/>
                </a:solidFill>
              </a:rPr>
              <a:t>✓部局間</a:t>
            </a:r>
            <a:r>
              <a:rPr lang="ja-JP" altLang="en-US" sz="3000" u="sng" dirty="0">
                <a:solidFill>
                  <a:srgbClr val="000000"/>
                </a:solidFill>
              </a:rPr>
              <a:t>交流協定校</a:t>
            </a:r>
            <a:r>
              <a:rPr lang="ja-JP" altLang="en-US" sz="3000" dirty="0">
                <a:solidFill>
                  <a:srgbClr val="000000"/>
                </a:solidFill>
              </a:rPr>
              <a:t>への交換留学</a:t>
            </a:r>
            <a:endParaRPr lang="en-US" altLang="ja-JP" sz="3000" dirty="0">
              <a:solidFill>
                <a:srgbClr val="000000"/>
              </a:solidFill>
            </a:endParaRPr>
          </a:p>
          <a:p>
            <a:pPr marL="0" indent="0">
              <a:buNone/>
            </a:pPr>
            <a:r>
              <a:rPr lang="ja-JP" altLang="en-US" sz="3000" dirty="0">
                <a:solidFill>
                  <a:srgbClr val="0070C0"/>
                </a:solidFill>
              </a:rPr>
              <a:t>　  </a:t>
            </a:r>
            <a:r>
              <a:rPr lang="ja-JP" altLang="en-US" sz="3000" dirty="0">
                <a:solidFill>
                  <a:srgbClr val="000000"/>
                </a:solidFill>
              </a:rPr>
              <a:t>申請方法は、</a:t>
            </a:r>
            <a:r>
              <a:rPr lang="ja-JP" altLang="en-US" sz="3000" b="1" dirty="0">
                <a:solidFill>
                  <a:schemeClr val="bg1"/>
                </a:solidFill>
              </a:rPr>
              <a:t>所属部局教務</a:t>
            </a:r>
            <a:r>
              <a:rPr lang="ja-JP" altLang="en-US" sz="3000" dirty="0">
                <a:solidFill>
                  <a:srgbClr val="000000"/>
                </a:solidFill>
              </a:rPr>
              <a:t>に確認してください。</a:t>
            </a:r>
            <a:endParaRPr lang="en-US" altLang="ja-JP" sz="3000" dirty="0">
              <a:solidFill>
                <a:srgbClr val="000000"/>
              </a:solidFill>
            </a:endParaRPr>
          </a:p>
          <a:p>
            <a:pPr marL="0" indent="0">
              <a:buNone/>
            </a:pPr>
            <a:endParaRPr lang="en-US" altLang="ja-JP" sz="3000" dirty="0">
              <a:solidFill>
                <a:srgbClr val="FF0000"/>
              </a:solidFill>
            </a:endParaRPr>
          </a:p>
          <a:p>
            <a:pPr marL="0" indent="0">
              <a:buNone/>
            </a:pPr>
            <a:r>
              <a:rPr lang="ja-JP" altLang="en-US" sz="3000" u="sng" dirty="0">
                <a:solidFill>
                  <a:srgbClr val="FF0000"/>
                </a:solidFill>
              </a:rPr>
              <a:t>✓大学間</a:t>
            </a:r>
            <a:r>
              <a:rPr lang="ja-JP" altLang="en-US" sz="3000" u="sng" dirty="0">
                <a:solidFill>
                  <a:srgbClr val="000000"/>
                </a:solidFill>
              </a:rPr>
              <a:t>交流協定校</a:t>
            </a:r>
            <a:r>
              <a:rPr lang="ja-JP" altLang="en-US" sz="3000" dirty="0">
                <a:solidFill>
                  <a:srgbClr val="000000"/>
                </a:solidFill>
              </a:rPr>
              <a:t>への交換留学</a:t>
            </a:r>
            <a:endParaRPr lang="en-US" altLang="ja-JP" sz="3000" dirty="0">
              <a:solidFill>
                <a:srgbClr val="000000"/>
              </a:solidFill>
            </a:endParaRPr>
          </a:p>
          <a:p>
            <a:r>
              <a:rPr lang="ja-JP" altLang="en-US" sz="3000" dirty="0">
                <a:solidFill>
                  <a:srgbClr val="0070C0"/>
                </a:solidFill>
              </a:rPr>
              <a:t>     </a:t>
            </a:r>
            <a:r>
              <a:rPr lang="ja-JP" altLang="en-US" sz="3000" dirty="0">
                <a:solidFill>
                  <a:schemeClr val="bg1"/>
                </a:solidFill>
              </a:rPr>
              <a:t>申請窓口は所属部局教務ですが、</a:t>
            </a:r>
            <a:endParaRPr lang="en-US" altLang="ja-JP" sz="3000" dirty="0">
              <a:solidFill>
                <a:schemeClr val="bg1"/>
              </a:solidFill>
            </a:endParaRPr>
          </a:p>
          <a:p>
            <a:r>
              <a:rPr lang="ja-JP" altLang="en-US" sz="3000" dirty="0">
                <a:solidFill>
                  <a:schemeClr val="bg1"/>
                </a:solidFill>
              </a:rPr>
              <a:t>　留学の相談先は留学支援課です。</a:t>
            </a:r>
            <a:endParaRPr lang="en-US" altLang="ja-JP" sz="3000" dirty="0">
              <a:solidFill>
                <a:schemeClr val="bg1"/>
              </a:solidFill>
            </a:endParaRPr>
          </a:p>
          <a:p>
            <a:pPr marL="0" indent="0">
              <a:buNone/>
            </a:pPr>
            <a:r>
              <a:rPr lang="ja-JP" altLang="en-US" sz="2400" dirty="0">
                <a:solidFill>
                  <a:schemeClr val="bg1"/>
                </a:solidFill>
                <a:latin typeface="+mj-ea"/>
                <a:ea typeface="+mj-ea"/>
              </a:rPr>
              <a:t>　　</a:t>
            </a:r>
            <a:r>
              <a:rPr lang="ja-JP" altLang="en-US" sz="2400" dirty="0">
                <a:solidFill>
                  <a:schemeClr val="bg1"/>
                </a:solidFill>
                <a:highlight>
                  <a:srgbClr val="FFFF00"/>
                </a:highlight>
                <a:latin typeface="+mj-ea"/>
                <a:ea typeface="+mj-ea"/>
              </a:rPr>
              <a:t>現在、</a:t>
            </a:r>
            <a:r>
              <a:rPr lang="en-US" altLang="ja-JP" sz="2400" dirty="0">
                <a:solidFill>
                  <a:schemeClr val="bg1"/>
                </a:solidFill>
                <a:highlight>
                  <a:srgbClr val="FFFF00"/>
                </a:highlight>
                <a:latin typeface="+mj-ea"/>
                <a:ea typeface="+mj-ea"/>
              </a:rPr>
              <a:t>2023</a:t>
            </a:r>
            <a:r>
              <a:rPr lang="ja-JP" altLang="en-US" sz="2400" dirty="0">
                <a:solidFill>
                  <a:schemeClr val="bg1"/>
                </a:solidFill>
                <a:highlight>
                  <a:srgbClr val="FFFF00"/>
                </a:highlight>
                <a:latin typeface="+mj-ea"/>
                <a:ea typeface="+mj-ea"/>
              </a:rPr>
              <a:t>年度</a:t>
            </a:r>
            <a:r>
              <a:rPr lang="en-US" altLang="ja-JP" sz="2400" dirty="0">
                <a:solidFill>
                  <a:schemeClr val="bg1"/>
                </a:solidFill>
                <a:highlight>
                  <a:srgbClr val="FFFF00"/>
                </a:highlight>
                <a:latin typeface="+mj-ea"/>
                <a:ea typeface="+mj-ea"/>
              </a:rPr>
              <a:t>1</a:t>
            </a:r>
            <a:r>
              <a:rPr lang="ja-JP" altLang="en-US" sz="2400" dirty="0">
                <a:solidFill>
                  <a:schemeClr val="bg1"/>
                </a:solidFill>
                <a:highlight>
                  <a:srgbClr val="FFFF00"/>
                </a:highlight>
                <a:latin typeface="+mj-ea"/>
                <a:ea typeface="+mj-ea"/>
              </a:rPr>
              <a:t>次募集受付中！！</a:t>
            </a:r>
            <a:endParaRPr lang="en-US" altLang="ja-JP" sz="2400" dirty="0">
              <a:solidFill>
                <a:schemeClr val="bg1"/>
              </a:solidFill>
              <a:highlight>
                <a:srgbClr val="FFFF00"/>
              </a:highlight>
              <a:latin typeface="+mj-ea"/>
              <a:ea typeface="+mj-ea"/>
            </a:endParaRPr>
          </a:p>
          <a:p>
            <a:pPr marL="0" indent="0">
              <a:buNone/>
            </a:pPr>
            <a:endParaRPr lang="en-US" altLang="ja-JP" sz="2400" dirty="0">
              <a:solidFill>
                <a:schemeClr val="bg1"/>
              </a:solidFill>
              <a:highlight>
                <a:srgbClr val="FFFF00"/>
              </a:highlight>
              <a:latin typeface="+mj-ea"/>
              <a:ea typeface="+mj-ea"/>
            </a:endParaRPr>
          </a:p>
          <a:p>
            <a:pPr marL="0" indent="0">
              <a:buNone/>
            </a:pPr>
            <a:endParaRPr lang="en-US" altLang="ja-JP" sz="3000" dirty="0">
              <a:solidFill>
                <a:srgbClr val="000000"/>
              </a:solidFill>
            </a:endParaRPr>
          </a:p>
          <a:p>
            <a:pPr marL="0" indent="0">
              <a:buNone/>
            </a:pPr>
            <a:endParaRPr lang="en-US" altLang="ja-JP" sz="3000" dirty="0">
              <a:solidFill>
                <a:srgbClr val="000000"/>
              </a:solidFill>
            </a:endParaRPr>
          </a:p>
          <a:p>
            <a:pPr marL="0" indent="0">
              <a:buNone/>
            </a:pPr>
            <a:endParaRPr lang="en-US" altLang="ja-JP" sz="1200" dirty="0"/>
          </a:p>
          <a:p>
            <a:endParaRPr lang="en-US" altLang="ja-JP" dirty="0"/>
          </a:p>
        </p:txBody>
      </p:sp>
      <p:sp>
        <p:nvSpPr>
          <p:cNvPr id="20" name="タイトル 1">
            <a:extLst>
              <a:ext uri="{FF2B5EF4-FFF2-40B4-BE49-F238E27FC236}">
                <a16:creationId xmlns:a16="http://schemas.microsoft.com/office/drawing/2014/main" id="{0160D256-0750-4D6E-84AF-6F92BE6670B5}"/>
              </a:ext>
            </a:extLst>
          </p:cNvPr>
          <p:cNvSpPr txBox="1">
            <a:spLocks/>
          </p:cNvSpPr>
          <p:nvPr/>
        </p:nvSpPr>
        <p:spPr>
          <a:xfrm>
            <a:off x="578110" y="825209"/>
            <a:ext cx="7987775" cy="699818"/>
          </a:xfrm>
          <a:prstGeom prst="rect">
            <a:avLst/>
          </a:prstGeom>
          <a:noFill/>
        </p:spPr>
        <p:txBody>
          <a:bodyPr>
            <a:normAutofit fontScale="97500"/>
          </a:bodyPr>
          <a:lstStyle>
            <a:lvl1pPr algn="l" defTabSz="914400" rtl="0" eaLnBrk="1" latinLnBrk="0" hangingPunct="1">
              <a:lnSpc>
                <a:spcPct val="85000"/>
              </a:lnSpc>
              <a:spcBef>
                <a:spcPct val="0"/>
              </a:spcBef>
              <a:buNone/>
              <a:defRPr kumimoji="1" sz="4000" kern="1200" cap="all" baseline="0">
                <a:solidFill>
                  <a:schemeClr val="bg2"/>
                </a:solidFill>
                <a:latin typeface="+mj-lt"/>
                <a:ea typeface="+mj-ea"/>
                <a:cs typeface="+mj-cs"/>
              </a:defRPr>
            </a:lvl1pPr>
          </a:lstStyle>
          <a:p>
            <a:r>
              <a:rPr lang="ja-JP" altLang="en-US" sz="3600" u="dottedHeavy" dirty="0">
                <a:solidFill>
                  <a:schemeClr val="bg1">
                    <a:lumMod val="75000"/>
                    <a:lumOff val="25000"/>
                  </a:schemeClr>
                </a:solidFill>
                <a:uFill>
                  <a:solidFill>
                    <a:schemeClr val="accent4"/>
                  </a:solidFill>
                </a:uFill>
              </a:rPr>
              <a:t>富山大学の交換留学の種類と申請窓口</a:t>
            </a:r>
            <a:endParaRPr lang="ja-JP" altLang="en-US" sz="3600" u="dottedHeavy" dirty="0">
              <a:solidFill>
                <a:schemeClr val="bg1"/>
              </a:solidFill>
              <a:uFill>
                <a:solidFill>
                  <a:schemeClr val="accent4"/>
                </a:solidFill>
              </a:uFill>
            </a:endParaRPr>
          </a:p>
        </p:txBody>
      </p:sp>
      <p:pic>
        <p:nvPicPr>
          <p:cNvPr id="21" name="図 20">
            <a:extLst>
              <a:ext uri="{FF2B5EF4-FFF2-40B4-BE49-F238E27FC236}">
                <a16:creationId xmlns:a16="http://schemas.microsoft.com/office/drawing/2014/main" id="{E42C7B1C-24C1-4F58-9538-71C57B59BCF3}"/>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444771" y="4934884"/>
            <a:ext cx="1121114" cy="1349784"/>
          </a:xfrm>
          <a:prstGeom prst="rect">
            <a:avLst/>
          </a:prstGeom>
          <a:effectLst>
            <a:outerShdw blurRad="76200" dist="12700" dir="2700000" sy="-23000" kx="-800400" algn="bl" rotWithShape="0">
              <a:prstClr val="black">
                <a:alpha val="20000"/>
              </a:prstClr>
            </a:outerShdw>
          </a:effectLst>
        </p:spPr>
      </p:pic>
      <p:sp>
        <p:nvSpPr>
          <p:cNvPr id="5" name="テキスト ボックス 4">
            <a:extLst>
              <a:ext uri="{FF2B5EF4-FFF2-40B4-BE49-F238E27FC236}">
                <a16:creationId xmlns:a16="http://schemas.microsoft.com/office/drawing/2014/main" id="{411582E1-C41B-4A0F-A919-0D6743E79A7D}"/>
              </a:ext>
            </a:extLst>
          </p:cNvPr>
          <p:cNvSpPr txBox="1"/>
          <p:nvPr/>
        </p:nvSpPr>
        <p:spPr>
          <a:xfrm>
            <a:off x="572444" y="5930725"/>
            <a:ext cx="6877994"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2000" dirty="0"/>
              <a:t>本日は主に大学間交流協定校への交換留学についての説明となります。</a:t>
            </a:r>
          </a:p>
        </p:txBody>
      </p:sp>
    </p:spTree>
    <p:extLst>
      <p:ext uri="{BB962C8B-B14F-4D97-AF65-F5344CB8AC3E}">
        <p14:creationId xmlns:p14="http://schemas.microsoft.com/office/powerpoint/2010/main" val="2384164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9233C8EC-CBA6-4FFC-951C-F284C85E7574}"/>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rot="5400000">
            <a:off x="1589255" y="-1452849"/>
            <a:ext cx="6121083" cy="9299593"/>
          </a:xfrm>
          <a:prstGeom prst="rect">
            <a:avLst/>
          </a:prstGeom>
        </p:spPr>
      </p:pic>
      <p:sp>
        <p:nvSpPr>
          <p:cNvPr id="15" name="正方形/長方形 14">
            <a:extLst>
              <a:ext uri="{FF2B5EF4-FFF2-40B4-BE49-F238E27FC236}">
                <a16:creationId xmlns:a16="http://schemas.microsoft.com/office/drawing/2014/main" id="{613AD753-6EF0-411C-8E79-4F40E2270804}"/>
              </a:ext>
            </a:extLst>
          </p:cNvPr>
          <p:cNvSpPr/>
          <p:nvPr/>
        </p:nvSpPr>
        <p:spPr>
          <a:xfrm>
            <a:off x="1833142" y="1000399"/>
            <a:ext cx="2995798" cy="46653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1" name="正方形/長方形 10">
            <a:extLst>
              <a:ext uri="{FF2B5EF4-FFF2-40B4-BE49-F238E27FC236}">
                <a16:creationId xmlns:a16="http://schemas.microsoft.com/office/drawing/2014/main" id="{613AD753-6EF0-411C-8E79-4F40E2270804}"/>
              </a:ext>
            </a:extLst>
          </p:cNvPr>
          <p:cNvSpPr/>
          <p:nvPr/>
        </p:nvSpPr>
        <p:spPr>
          <a:xfrm>
            <a:off x="1095736" y="1533253"/>
            <a:ext cx="1886492" cy="1905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4" name="正方形/長方形 13">
            <a:extLst>
              <a:ext uri="{FF2B5EF4-FFF2-40B4-BE49-F238E27FC236}">
                <a16:creationId xmlns:a16="http://schemas.microsoft.com/office/drawing/2014/main" id="{8F87CEC9-BEF9-4309-8447-80C6FA516C36}"/>
              </a:ext>
            </a:extLst>
          </p:cNvPr>
          <p:cNvSpPr/>
          <p:nvPr/>
        </p:nvSpPr>
        <p:spPr>
          <a:xfrm>
            <a:off x="1095735" y="2243231"/>
            <a:ext cx="2274697" cy="1905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3" name="テキスト ボックス 2">
            <a:extLst>
              <a:ext uri="{FF2B5EF4-FFF2-40B4-BE49-F238E27FC236}">
                <a16:creationId xmlns:a16="http://schemas.microsoft.com/office/drawing/2014/main" id="{52F73C5D-5FB0-4662-BAF1-DE3FBC1D19BE}"/>
              </a:ext>
            </a:extLst>
          </p:cNvPr>
          <p:cNvSpPr txBox="1"/>
          <p:nvPr/>
        </p:nvSpPr>
        <p:spPr>
          <a:xfrm>
            <a:off x="363427" y="749411"/>
            <a:ext cx="1767973" cy="369332"/>
          </a:xfrm>
          <a:prstGeom prst="rect">
            <a:avLst/>
          </a:prstGeom>
          <a:noFill/>
        </p:spPr>
        <p:txBody>
          <a:bodyPr wrap="square" rtlCol="0">
            <a:spAutoFit/>
          </a:bodyPr>
          <a:lstStyle/>
          <a:p>
            <a:r>
              <a:rPr kumimoji="1" lang="ja-JP" altLang="en-US" b="1" dirty="0">
                <a:solidFill>
                  <a:srgbClr val="FF0000"/>
                </a:solidFill>
              </a:rPr>
              <a:t>現在募集中！</a:t>
            </a:r>
          </a:p>
        </p:txBody>
      </p:sp>
    </p:spTree>
    <p:extLst>
      <p:ext uri="{BB962C8B-B14F-4D97-AF65-F5344CB8AC3E}">
        <p14:creationId xmlns:p14="http://schemas.microsoft.com/office/powerpoint/2010/main" val="1743269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612106" y="343843"/>
            <a:ext cx="5919787" cy="698500"/>
          </a:xfrm>
        </p:spPr>
        <p:txBody>
          <a:bodyPr>
            <a:noAutofit/>
          </a:bodyPr>
          <a:lstStyle/>
          <a:p>
            <a:pPr algn="ctr"/>
            <a:r>
              <a:rPr lang="ja-JP" altLang="en-US" sz="3200" u="dottedHeavy" dirty="0">
                <a:solidFill>
                  <a:schemeClr val="bg1">
                    <a:lumMod val="75000"/>
                    <a:lumOff val="25000"/>
                  </a:schemeClr>
                </a:solidFill>
                <a:uFill>
                  <a:solidFill>
                    <a:schemeClr val="accent4"/>
                  </a:solidFill>
                </a:uFill>
                <a:latin typeface="HGP創英角ｺﾞｼｯｸUB" panose="020B0900000000000000" pitchFamily="50" charset="-128"/>
                <a:ea typeface="HGP創英角ｺﾞｼｯｸUB" panose="020B0900000000000000" pitchFamily="50" charset="-128"/>
              </a:rPr>
              <a:t>富山大学生の</a:t>
            </a:r>
            <a:br>
              <a:rPr lang="en-US" altLang="ja-JP" sz="3200" u="dottedHeavy" dirty="0">
                <a:solidFill>
                  <a:schemeClr val="bg1">
                    <a:lumMod val="75000"/>
                    <a:lumOff val="25000"/>
                  </a:schemeClr>
                </a:solidFill>
                <a:uFill>
                  <a:solidFill>
                    <a:schemeClr val="accent4"/>
                  </a:solidFill>
                </a:uFill>
                <a:latin typeface="HGP創英角ｺﾞｼｯｸUB" panose="020B0900000000000000" pitchFamily="50" charset="-128"/>
                <a:ea typeface="HGP創英角ｺﾞｼｯｸUB" panose="020B0900000000000000" pitchFamily="50" charset="-128"/>
              </a:rPr>
            </a:br>
            <a:r>
              <a:rPr lang="ja-JP" altLang="en-US" sz="3200" u="dottedHeavy" dirty="0">
                <a:solidFill>
                  <a:schemeClr val="bg1">
                    <a:lumMod val="75000"/>
                    <a:lumOff val="25000"/>
                  </a:schemeClr>
                </a:solidFill>
                <a:uFill>
                  <a:solidFill>
                    <a:schemeClr val="accent4"/>
                  </a:solidFill>
                </a:uFill>
                <a:latin typeface="HGP創英角ｺﾞｼｯｸUB" panose="020B0900000000000000" pitchFamily="50" charset="-128"/>
                <a:ea typeface="HGP創英角ｺﾞｼｯｸUB" panose="020B0900000000000000" pitchFamily="50" charset="-128"/>
              </a:rPr>
              <a:t>大学間交流協定校への派遣実績</a:t>
            </a:r>
            <a:endParaRPr lang="ja-JP" altLang="en-US" sz="1950" u="dottedHeavy" dirty="0">
              <a:solidFill>
                <a:schemeClr val="bg1">
                  <a:lumMod val="75000"/>
                  <a:lumOff val="25000"/>
                </a:schemeClr>
              </a:solidFill>
              <a:uFill>
                <a:solidFill>
                  <a:schemeClr val="accent4"/>
                </a:solidFill>
              </a:uFill>
              <a:latin typeface="HGP創英角ｺﾞｼｯｸUB" panose="020B0900000000000000" pitchFamily="50" charset="-128"/>
              <a:ea typeface="HGP創英角ｺﾞｼｯｸUB" panose="020B0900000000000000" pitchFamily="50" charset="-128"/>
            </a:endParaRPr>
          </a:p>
        </p:txBody>
      </p:sp>
      <p:graphicFrame>
        <p:nvGraphicFramePr>
          <p:cNvPr id="7" name="コンテンツ プレースホルダー 6"/>
          <p:cNvGraphicFramePr>
            <a:graphicFrameLocks noGrp="1"/>
          </p:cNvGraphicFramePr>
          <p:nvPr>
            <p:ph sz="quarter" idx="4294967295"/>
            <p:extLst>
              <p:ext uri="{D42A27DB-BD31-4B8C-83A1-F6EECF244321}">
                <p14:modId xmlns:p14="http://schemas.microsoft.com/office/powerpoint/2010/main" val="264147122"/>
              </p:ext>
            </p:extLst>
          </p:nvPr>
        </p:nvGraphicFramePr>
        <p:xfrm>
          <a:off x="483231" y="1299524"/>
          <a:ext cx="8177538" cy="5295629"/>
        </p:xfrm>
        <a:graphic>
          <a:graphicData uri="http://schemas.openxmlformats.org/drawingml/2006/table">
            <a:tbl>
              <a:tblPr firstRow="1" bandRow="1">
                <a:tableStyleId>{ED083AE6-46FA-4A59-8FB0-9F97EB10719F}</a:tableStyleId>
              </a:tblPr>
              <a:tblGrid>
                <a:gridCol w="2365767">
                  <a:extLst>
                    <a:ext uri="{9D8B030D-6E8A-4147-A177-3AD203B41FA5}">
                      <a16:colId xmlns:a16="http://schemas.microsoft.com/office/drawing/2014/main" val="20000"/>
                    </a:ext>
                  </a:extLst>
                </a:gridCol>
                <a:gridCol w="1133554">
                  <a:extLst>
                    <a:ext uri="{9D8B030D-6E8A-4147-A177-3AD203B41FA5}">
                      <a16:colId xmlns:a16="http://schemas.microsoft.com/office/drawing/2014/main" val="20001"/>
                    </a:ext>
                  </a:extLst>
                </a:gridCol>
                <a:gridCol w="1118440">
                  <a:extLst>
                    <a:ext uri="{9D8B030D-6E8A-4147-A177-3AD203B41FA5}">
                      <a16:colId xmlns:a16="http://schemas.microsoft.com/office/drawing/2014/main" val="20002"/>
                    </a:ext>
                  </a:extLst>
                </a:gridCol>
                <a:gridCol w="1163782">
                  <a:extLst>
                    <a:ext uri="{9D8B030D-6E8A-4147-A177-3AD203B41FA5}">
                      <a16:colId xmlns:a16="http://schemas.microsoft.com/office/drawing/2014/main" val="20003"/>
                    </a:ext>
                  </a:extLst>
                </a:gridCol>
                <a:gridCol w="1133553">
                  <a:extLst>
                    <a:ext uri="{9D8B030D-6E8A-4147-A177-3AD203B41FA5}">
                      <a16:colId xmlns:a16="http://schemas.microsoft.com/office/drawing/2014/main" val="3493258908"/>
                    </a:ext>
                  </a:extLst>
                </a:gridCol>
                <a:gridCol w="1262442">
                  <a:extLst>
                    <a:ext uri="{9D8B030D-6E8A-4147-A177-3AD203B41FA5}">
                      <a16:colId xmlns:a16="http://schemas.microsoft.com/office/drawing/2014/main" val="544086781"/>
                    </a:ext>
                  </a:extLst>
                </a:gridCol>
              </a:tblGrid>
              <a:tr h="254599">
                <a:tc>
                  <a:txBody>
                    <a:bodyPr/>
                    <a:lstStyle/>
                    <a:p>
                      <a:r>
                        <a:rPr kumimoji="1" lang="ja-JP" altLang="en-US" sz="1050" b="1" dirty="0">
                          <a:solidFill>
                            <a:schemeClr val="bg1"/>
                          </a:solidFill>
                        </a:rPr>
                        <a:t>大学名（国・地域名）</a:t>
                      </a:r>
                    </a:p>
                  </a:txBody>
                  <a:tcPr marL="68580" marR="68580" marT="34290" marB="34290"/>
                </a:tc>
                <a:tc>
                  <a:txBody>
                    <a:bodyPr/>
                    <a:lstStyle/>
                    <a:p>
                      <a:pPr algn="ctr"/>
                      <a:r>
                        <a:rPr kumimoji="1" lang="ja-JP" altLang="en-US" sz="1050" b="1" dirty="0">
                          <a:solidFill>
                            <a:schemeClr val="bg1"/>
                          </a:solidFill>
                        </a:rPr>
                        <a:t>Ｈ２９</a:t>
                      </a:r>
                      <a:endParaRPr kumimoji="1" lang="en-US" altLang="ja-JP" sz="1050" b="1" dirty="0">
                        <a:solidFill>
                          <a:schemeClr val="bg1"/>
                        </a:solidFill>
                      </a:endParaRPr>
                    </a:p>
                  </a:txBody>
                  <a:tcPr marL="68580" marR="68580" marT="34290" marB="34290"/>
                </a:tc>
                <a:tc>
                  <a:txBody>
                    <a:bodyPr/>
                    <a:lstStyle/>
                    <a:p>
                      <a:pPr algn="ctr"/>
                      <a:r>
                        <a:rPr kumimoji="1" lang="ja-JP" altLang="en-US" sz="1050" b="1" dirty="0">
                          <a:solidFill>
                            <a:schemeClr val="bg1"/>
                          </a:solidFill>
                        </a:rPr>
                        <a:t>Ｈ３０</a:t>
                      </a:r>
                      <a:endParaRPr kumimoji="1" lang="en-US" altLang="ja-JP" sz="1050" b="1" dirty="0">
                        <a:solidFill>
                          <a:schemeClr val="bg1"/>
                        </a:solidFill>
                      </a:endParaRPr>
                    </a:p>
                  </a:txBody>
                  <a:tcPr marL="68580" marR="68580" marT="34290" marB="34290"/>
                </a:tc>
                <a:tc>
                  <a:txBody>
                    <a:bodyPr/>
                    <a:lstStyle/>
                    <a:p>
                      <a:pPr marL="0" algn="ctr" rtl="0" eaLnBrk="1" latinLnBrk="0" hangingPunct="1"/>
                      <a:r>
                        <a:rPr kumimoji="1" lang="en-US" altLang="ja-JP" sz="1050" b="1" kern="1200" dirty="0">
                          <a:solidFill>
                            <a:schemeClr val="bg1"/>
                          </a:solidFill>
                          <a:latin typeface="+mn-ea"/>
                          <a:ea typeface="+mn-ea"/>
                          <a:cs typeface="+mn-cs"/>
                        </a:rPr>
                        <a:t>R1</a:t>
                      </a:r>
                      <a:endParaRPr kumimoji="1" lang="ja-JP" altLang="en-US" sz="1050" b="1" kern="1200" dirty="0">
                        <a:solidFill>
                          <a:schemeClr val="bg1"/>
                        </a:solidFill>
                        <a:latin typeface="+mn-ea"/>
                        <a:ea typeface="+mn-ea"/>
                        <a:cs typeface="+mn-cs"/>
                      </a:endParaRPr>
                    </a:p>
                  </a:txBody>
                  <a:tcPr marL="68580" marR="68580" marT="34290" marB="34290"/>
                </a:tc>
                <a:tc>
                  <a:txBody>
                    <a:bodyPr/>
                    <a:lstStyle/>
                    <a:p>
                      <a:pPr marL="0" algn="ctr" rtl="0" eaLnBrk="1" latinLnBrk="0" hangingPunct="1"/>
                      <a:r>
                        <a:rPr kumimoji="1" lang="en-US" altLang="ja-JP" sz="1050" b="1" kern="1200" dirty="0">
                          <a:solidFill>
                            <a:schemeClr val="bg1"/>
                          </a:solidFill>
                          <a:latin typeface="+mn-ea"/>
                          <a:ea typeface="+mn-ea"/>
                          <a:cs typeface="+mn-cs"/>
                        </a:rPr>
                        <a:t>R3</a:t>
                      </a:r>
                      <a:endParaRPr kumimoji="1" lang="ja-JP" altLang="en-US" sz="1050" b="1" kern="1200" dirty="0">
                        <a:solidFill>
                          <a:schemeClr val="bg1"/>
                        </a:solidFill>
                        <a:latin typeface="+mn-ea"/>
                        <a:ea typeface="+mn-ea"/>
                        <a:cs typeface="+mn-cs"/>
                      </a:endParaRPr>
                    </a:p>
                  </a:txBody>
                  <a:tcPr marL="68580" marR="68580" marT="34290" marB="34290"/>
                </a:tc>
                <a:tc>
                  <a:txBody>
                    <a:bodyPr/>
                    <a:lstStyle/>
                    <a:p>
                      <a:pPr marL="0" algn="ctr" rtl="0" eaLnBrk="1" latinLnBrk="0" hangingPunct="1"/>
                      <a:r>
                        <a:rPr kumimoji="1" lang="en-US" altLang="ja-JP" sz="1050" b="1" kern="1200" dirty="0">
                          <a:solidFill>
                            <a:schemeClr val="bg1"/>
                          </a:solidFill>
                          <a:latin typeface="+mn-ea"/>
                          <a:ea typeface="+mn-ea"/>
                          <a:cs typeface="+mn-cs"/>
                        </a:rPr>
                        <a:t>R4</a:t>
                      </a:r>
                      <a:endParaRPr kumimoji="1" lang="ja-JP" altLang="en-US" sz="1050" b="1" kern="1200" dirty="0">
                        <a:solidFill>
                          <a:schemeClr val="bg1"/>
                        </a:solidFill>
                        <a:latin typeface="+mn-ea"/>
                        <a:ea typeface="+mn-ea"/>
                        <a:cs typeface="+mn-cs"/>
                      </a:endParaRPr>
                    </a:p>
                  </a:txBody>
                  <a:tcPr marL="68580" marR="68580" marT="34290" marB="34290"/>
                </a:tc>
                <a:extLst>
                  <a:ext uri="{0D108BD9-81ED-4DB2-BD59-A6C34878D82A}">
                    <a16:rowId xmlns:a16="http://schemas.microsoft.com/office/drawing/2014/main" val="10000"/>
                  </a:ext>
                </a:extLst>
              </a:tr>
              <a:tr h="254599">
                <a:tc>
                  <a:txBody>
                    <a:bodyPr/>
                    <a:lstStyle/>
                    <a:p>
                      <a:r>
                        <a:rPr kumimoji="1" lang="ja-JP" altLang="en-US" sz="1050" b="1" dirty="0">
                          <a:solidFill>
                            <a:schemeClr val="bg1"/>
                          </a:solidFill>
                        </a:rPr>
                        <a:t>チェンマイ大学（タイ）</a:t>
                      </a:r>
                    </a:p>
                  </a:txBody>
                  <a:tcPr marL="68580" marR="68580" marT="34290" marB="34290"/>
                </a:tc>
                <a:tc>
                  <a:txBody>
                    <a:bodyPr/>
                    <a:lstStyle/>
                    <a:p>
                      <a:r>
                        <a:rPr kumimoji="1" lang="ja-JP" altLang="en-US" sz="1050" b="1" dirty="0">
                          <a:solidFill>
                            <a:schemeClr val="bg1"/>
                          </a:solidFill>
                        </a:rPr>
                        <a:t>１（芸文）</a:t>
                      </a:r>
                    </a:p>
                  </a:txBody>
                  <a:tcPr marL="68580" marR="68580" marT="34290" marB="34290"/>
                </a:tc>
                <a:tc>
                  <a:txBody>
                    <a:bodyPr/>
                    <a:lstStyle/>
                    <a:p>
                      <a:r>
                        <a:rPr kumimoji="1" lang="ja-JP" altLang="en-US" sz="1050" b="1" dirty="0">
                          <a:solidFill>
                            <a:schemeClr val="bg1"/>
                          </a:solidFill>
                        </a:rPr>
                        <a:t>１（経済）</a:t>
                      </a: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endParaRPr kumimoji="1" lang="ja-JP" altLang="en-US" sz="1050" b="1" dirty="0">
                        <a:solidFill>
                          <a:schemeClr val="bg1"/>
                        </a:solidFill>
                      </a:endParaRPr>
                    </a:p>
                  </a:txBody>
                  <a:tcPr marL="68580" marR="68580" marT="34290" marB="34290"/>
                </a:tc>
                <a:extLst>
                  <a:ext uri="{0D108BD9-81ED-4DB2-BD59-A6C34878D82A}">
                    <a16:rowId xmlns:a16="http://schemas.microsoft.com/office/drawing/2014/main" val="10011"/>
                  </a:ext>
                </a:extLst>
              </a:tr>
              <a:tr h="424332">
                <a:tc>
                  <a:txBody>
                    <a:bodyPr/>
                    <a:lstStyle/>
                    <a:p>
                      <a:r>
                        <a:rPr kumimoji="1" lang="ja-JP" altLang="en-US" sz="1050" b="1" dirty="0">
                          <a:solidFill>
                            <a:schemeClr val="bg1"/>
                          </a:solidFill>
                        </a:rPr>
                        <a:t>トゥンク・アブドゥル・ラーマン大</a:t>
                      </a:r>
                      <a:endParaRPr kumimoji="1" lang="en-US" altLang="ja-JP" sz="1050" b="1" dirty="0">
                        <a:solidFill>
                          <a:schemeClr val="bg1"/>
                        </a:solidFill>
                      </a:endParaRPr>
                    </a:p>
                    <a:p>
                      <a:r>
                        <a:rPr kumimoji="1" lang="ja-JP" altLang="en-US" sz="1050" b="1" dirty="0">
                          <a:solidFill>
                            <a:schemeClr val="bg1"/>
                          </a:solidFill>
                        </a:rPr>
                        <a:t>（マレーシア）</a:t>
                      </a:r>
                    </a:p>
                  </a:txBody>
                  <a:tcPr marL="68580" marR="68580" marT="34290" marB="34290"/>
                </a:tc>
                <a:tc>
                  <a:txBody>
                    <a:bodyPr/>
                    <a:lstStyle/>
                    <a:p>
                      <a:r>
                        <a:rPr kumimoji="1" lang="ja-JP" altLang="en-US" sz="1050" b="1" dirty="0">
                          <a:solidFill>
                            <a:schemeClr val="bg1"/>
                          </a:solidFill>
                        </a:rPr>
                        <a:t>１（経済）</a:t>
                      </a:r>
                    </a:p>
                  </a:txBody>
                  <a:tcPr marL="68580" marR="68580" marT="34290" marB="34290"/>
                </a:tc>
                <a:tc>
                  <a:txBody>
                    <a:bodyPr/>
                    <a:lstStyle/>
                    <a:p>
                      <a:r>
                        <a:rPr kumimoji="1" lang="ja-JP" altLang="en-US" sz="1050" b="1" dirty="0">
                          <a:solidFill>
                            <a:schemeClr val="bg1"/>
                          </a:solidFill>
                        </a:rPr>
                        <a:t>２</a:t>
                      </a:r>
                      <a:endParaRPr kumimoji="1" lang="en-US" altLang="ja-JP" sz="1050" b="1" dirty="0">
                        <a:solidFill>
                          <a:schemeClr val="bg1"/>
                        </a:solidFill>
                      </a:endParaRPr>
                    </a:p>
                    <a:p>
                      <a:r>
                        <a:rPr kumimoji="1" lang="ja-JP" altLang="en-US" sz="1050" b="1" dirty="0">
                          <a:solidFill>
                            <a:schemeClr val="bg1"/>
                          </a:solidFill>
                        </a:rPr>
                        <a:t>（経済、理学）</a:t>
                      </a:r>
                    </a:p>
                  </a:txBody>
                  <a:tcPr marL="68580" marR="68580" marT="34290" marB="34290"/>
                </a:tc>
                <a:tc>
                  <a:txBody>
                    <a:bodyPr/>
                    <a:lstStyle/>
                    <a:p>
                      <a:r>
                        <a:rPr kumimoji="1" lang="ja-JP" altLang="en-US" sz="1050" b="1" dirty="0">
                          <a:solidFill>
                            <a:schemeClr val="bg1"/>
                          </a:solidFill>
                        </a:rPr>
                        <a:t>２（経済）</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mn-lt"/>
                          <a:ea typeface="+mn-ea"/>
                          <a:cs typeface="+mn-cs"/>
                        </a:rPr>
                        <a:t>２（経済）</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chemeClr val="bg1"/>
                          </a:solidFill>
                          <a:effectLst/>
                          <a:uLnTx/>
                          <a:uFillTx/>
                          <a:latin typeface="+mn-lt"/>
                          <a:ea typeface="+mn-ea"/>
                          <a:cs typeface="+mn-cs"/>
                        </a:rPr>
                        <a:t>３（経済）</a:t>
                      </a:r>
                    </a:p>
                  </a:txBody>
                  <a:tcPr marL="68580" marR="68580" marT="34290" marB="34290"/>
                </a:tc>
                <a:extLst>
                  <a:ext uri="{0D108BD9-81ED-4DB2-BD59-A6C34878D82A}">
                    <a16:rowId xmlns:a16="http://schemas.microsoft.com/office/drawing/2014/main" val="10012"/>
                  </a:ext>
                </a:extLst>
              </a:tr>
              <a:tr h="424332">
                <a:tc>
                  <a:txBody>
                    <a:bodyPr/>
                    <a:lstStyle/>
                    <a:p>
                      <a:r>
                        <a:rPr kumimoji="1" lang="ja-JP" altLang="en-US" sz="1050" b="1" dirty="0">
                          <a:solidFill>
                            <a:schemeClr val="bg1"/>
                          </a:solidFill>
                          <a:effectLst/>
                        </a:rPr>
                        <a:t>国民大学校（韓国）</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１（人文）</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２</a:t>
                      </a:r>
                      <a:endParaRPr kumimoji="1" lang="en-US" altLang="ja-JP" sz="1050" b="1" dirty="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（人文、経済）</a:t>
                      </a:r>
                    </a:p>
                  </a:txBody>
                  <a:tcPr marL="68580" marR="68580" marT="34290" marB="34290"/>
                </a:tc>
                <a:tc>
                  <a:txBody>
                    <a:bodyPr/>
                    <a:lstStyle/>
                    <a:p>
                      <a:r>
                        <a:rPr kumimoji="1" lang="ja-JP" altLang="en-US" sz="1050" b="1" dirty="0">
                          <a:solidFill>
                            <a:schemeClr val="bg1"/>
                          </a:solidFill>
                        </a:rPr>
                        <a:t>２（経済）</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bg1"/>
                        </a:solidFill>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５（人文、経済、芸文）</a:t>
                      </a:r>
                      <a:endParaRPr kumimoji="1" lang="en-US" altLang="ja-JP" sz="1050" b="1" dirty="0">
                        <a:solidFill>
                          <a:schemeClr val="bg1"/>
                        </a:solidFill>
                      </a:endParaRPr>
                    </a:p>
                  </a:txBody>
                  <a:tcPr marL="68580" marR="68580" marT="34290" marB="34290"/>
                </a:tc>
                <a:extLst>
                  <a:ext uri="{0D108BD9-81ED-4DB2-BD59-A6C34878D82A}">
                    <a16:rowId xmlns:a16="http://schemas.microsoft.com/office/drawing/2014/main" val="10001"/>
                  </a:ext>
                </a:extLst>
              </a:tr>
              <a:tr h="254599">
                <a:tc>
                  <a:txBody>
                    <a:bodyPr/>
                    <a:lstStyle/>
                    <a:p>
                      <a:r>
                        <a:rPr kumimoji="1" lang="ja-JP" altLang="en-US" sz="1050" b="1" dirty="0">
                          <a:solidFill>
                            <a:schemeClr val="bg1"/>
                          </a:solidFill>
                        </a:rPr>
                        <a:t>慶北大学（韓国）</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bg1"/>
                        </a:solidFill>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４（人文）</a:t>
                      </a:r>
                    </a:p>
                  </a:txBody>
                  <a:tcPr marL="68580" marR="68580" marT="34290" marB="34290"/>
                </a:tc>
                <a:tc>
                  <a:txBody>
                    <a:bodyPr/>
                    <a:lstStyle/>
                    <a:p>
                      <a:r>
                        <a:rPr kumimoji="1" lang="ja-JP" altLang="en-US" sz="1050" b="1" dirty="0">
                          <a:solidFill>
                            <a:schemeClr val="bg1"/>
                          </a:solidFill>
                        </a:rPr>
                        <a:t>１（経済）</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３（人文）</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２（人文）</a:t>
                      </a:r>
                    </a:p>
                  </a:txBody>
                  <a:tcPr marL="68580" marR="68580" marT="34290" marB="34290"/>
                </a:tc>
                <a:extLst>
                  <a:ext uri="{0D108BD9-81ED-4DB2-BD59-A6C34878D82A}">
                    <a16:rowId xmlns:a16="http://schemas.microsoft.com/office/drawing/2014/main" val="10013"/>
                  </a:ext>
                </a:extLst>
              </a:tr>
              <a:tr h="254599">
                <a:tc>
                  <a:txBody>
                    <a:bodyPr/>
                    <a:lstStyle/>
                    <a:p>
                      <a:r>
                        <a:rPr kumimoji="1" lang="ja-JP" altLang="en-US" sz="1050" b="1" dirty="0">
                          <a:solidFill>
                            <a:schemeClr val="bg1"/>
                          </a:solidFill>
                        </a:rPr>
                        <a:t>江原大学校（韓国）</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１（経済）</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bg1"/>
                        </a:solidFill>
                      </a:endParaRP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endParaRPr kumimoji="1" lang="ja-JP" altLang="en-US" sz="1050" b="1" dirty="0">
                        <a:solidFill>
                          <a:schemeClr val="bg1"/>
                        </a:solidFill>
                      </a:endParaRPr>
                    </a:p>
                  </a:txBody>
                  <a:tcPr marL="68580" marR="68580" marT="34290" marB="34290"/>
                </a:tc>
                <a:extLst>
                  <a:ext uri="{0D108BD9-81ED-4DB2-BD59-A6C34878D82A}">
                    <a16:rowId xmlns:a16="http://schemas.microsoft.com/office/drawing/2014/main" val="10014"/>
                  </a:ext>
                </a:extLst>
              </a:tr>
              <a:tr h="254599">
                <a:tc>
                  <a:txBody>
                    <a:bodyPr/>
                    <a:lstStyle/>
                    <a:p>
                      <a:r>
                        <a:rPr kumimoji="1" lang="ja-JP" altLang="en-US" sz="1050" b="1" dirty="0">
                          <a:solidFill>
                            <a:schemeClr val="bg1"/>
                          </a:solidFill>
                        </a:rPr>
                        <a:t>大連理工大学（中国）</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１（経済）</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bg1"/>
                        </a:solidFill>
                      </a:endParaRP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endParaRPr kumimoji="1" lang="ja-JP" altLang="en-US" sz="1050" b="1" dirty="0">
                        <a:solidFill>
                          <a:schemeClr val="bg1"/>
                        </a:solidFill>
                      </a:endParaRPr>
                    </a:p>
                  </a:txBody>
                  <a:tcPr marL="68580" marR="68580" marT="34290" marB="34290"/>
                </a:tc>
                <a:extLst>
                  <a:ext uri="{0D108BD9-81ED-4DB2-BD59-A6C34878D82A}">
                    <a16:rowId xmlns:a16="http://schemas.microsoft.com/office/drawing/2014/main" val="10003"/>
                  </a:ext>
                </a:extLst>
              </a:tr>
              <a:tr h="254599">
                <a:tc>
                  <a:txBody>
                    <a:bodyPr/>
                    <a:lstStyle/>
                    <a:p>
                      <a:r>
                        <a:rPr kumimoji="1" lang="ja-JP" altLang="en-US" sz="1050" b="1" dirty="0">
                          <a:solidFill>
                            <a:schemeClr val="bg1"/>
                          </a:solidFill>
                        </a:rPr>
                        <a:t>山東大学（中国）</a:t>
                      </a: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r>
                        <a:rPr kumimoji="1" lang="ja-JP" altLang="en-US" sz="1050" b="1" dirty="0">
                          <a:solidFill>
                            <a:schemeClr val="bg1"/>
                          </a:solidFill>
                        </a:rPr>
                        <a:t>１（経済）</a:t>
                      </a: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endParaRPr kumimoji="1" lang="ja-JP" altLang="en-US" sz="1050" b="1" dirty="0">
                        <a:solidFill>
                          <a:schemeClr val="bg1"/>
                        </a:solidFill>
                      </a:endParaRPr>
                    </a:p>
                  </a:txBody>
                  <a:tcPr marL="68580" marR="68580" marT="34290" marB="34290"/>
                </a:tc>
                <a:extLst>
                  <a:ext uri="{0D108BD9-81ED-4DB2-BD59-A6C34878D82A}">
                    <a16:rowId xmlns:a16="http://schemas.microsoft.com/office/drawing/2014/main" val="10004"/>
                  </a:ext>
                </a:extLst>
              </a:tr>
              <a:tr h="254599">
                <a:tc>
                  <a:txBody>
                    <a:bodyPr/>
                    <a:lstStyle/>
                    <a:p>
                      <a:r>
                        <a:rPr kumimoji="1" lang="ja-JP" altLang="en-US" sz="1050" b="1" dirty="0">
                          <a:solidFill>
                            <a:schemeClr val="bg1"/>
                          </a:solidFill>
                        </a:rPr>
                        <a:t>国立政治大学（台湾）</a:t>
                      </a: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r>
                        <a:rPr kumimoji="1" lang="ja-JP" altLang="en-US" sz="1050" b="1" dirty="0">
                          <a:solidFill>
                            <a:schemeClr val="bg1"/>
                          </a:solidFill>
                        </a:rPr>
                        <a:t>２（人文）</a:t>
                      </a: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endParaRPr kumimoji="1" lang="ja-JP" altLang="en-US" sz="1050" b="1" dirty="0">
                        <a:solidFill>
                          <a:schemeClr val="bg1"/>
                        </a:solidFill>
                      </a:endParaRPr>
                    </a:p>
                  </a:txBody>
                  <a:tcPr marL="68580" marR="68580" marT="34290" marB="34290"/>
                </a:tc>
                <a:extLst>
                  <a:ext uri="{0D108BD9-81ED-4DB2-BD59-A6C34878D82A}">
                    <a16:rowId xmlns:a16="http://schemas.microsoft.com/office/drawing/2014/main" val="10005"/>
                  </a:ext>
                </a:extLst>
              </a:tr>
              <a:tr h="254599">
                <a:tc>
                  <a:txBody>
                    <a:bodyPr/>
                    <a:lstStyle/>
                    <a:p>
                      <a:r>
                        <a:rPr kumimoji="1" lang="ja-JP" altLang="en-US" sz="1050" b="1" dirty="0">
                          <a:solidFill>
                            <a:schemeClr val="bg1"/>
                          </a:solidFill>
                        </a:rPr>
                        <a:t>銘傳大学（台湾）</a:t>
                      </a: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r>
                        <a:rPr kumimoji="1" lang="ja-JP" altLang="en-US" sz="1050" b="1" dirty="0">
                          <a:solidFill>
                            <a:schemeClr val="bg1"/>
                          </a:solidFill>
                        </a:rPr>
                        <a:t>１（経済）</a:t>
                      </a: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bg1"/>
                        </a:solidFill>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２（人発、経済）</a:t>
                      </a:r>
                    </a:p>
                  </a:txBody>
                  <a:tcPr marL="68580" marR="68580" marT="34290" marB="34290"/>
                </a:tc>
                <a:extLst>
                  <a:ext uri="{0D108BD9-81ED-4DB2-BD59-A6C34878D82A}">
                    <a16:rowId xmlns:a16="http://schemas.microsoft.com/office/drawing/2014/main" val="10006"/>
                  </a:ext>
                </a:extLst>
              </a:tr>
              <a:tr h="254599">
                <a:tc>
                  <a:txBody>
                    <a:bodyPr/>
                    <a:lstStyle/>
                    <a:p>
                      <a:r>
                        <a:rPr kumimoji="1" lang="ja-JP" altLang="en-US" sz="1050" b="1" dirty="0">
                          <a:solidFill>
                            <a:schemeClr val="bg1"/>
                          </a:solidFill>
                        </a:rPr>
                        <a:t>マーレイ州立大学（アメリカ）</a:t>
                      </a: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r>
                        <a:rPr kumimoji="1" lang="ja-JP" altLang="en-US" sz="1050" b="1" dirty="0">
                          <a:solidFill>
                            <a:schemeClr val="bg1"/>
                          </a:solidFill>
                        </a:rPr>
                        <a:t>１（人文）</a:t>
                      </a:r>
                    </a:p>
                  </a:txBody>
                  <a:tcPr marL="68580" marR="68580" marT="34290" marB="34290"/>
                </a:tc>
                <a:tc>
                  <a:txBody>
                    <a:bodyPr/>
                    <a:lstStyle/>
                    <a:p>
                      <a:r>
                        <a:rPr kumimoji="1" lang="ja-JP" altLang="en-US" sz="1050" b="1" dirty="0">
                          <a:solidFill>
                            <a:schemeClr val="bg1"/>
                          </a:solidFill>
                        </a:rPr>
                        <a:t>１（経済）</a:t>
                      </a: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r>
                        <a:rPr kumimoji="1" lang="ja-JP" altLang="en-US" sz="1050" b="1" dirty="0">
                          <a:solidFill>
                            <a:schemeClr val="bg1"/>
                          </a:solidFill>
                        </a:rPr>
                        <a:t>２（人文、経済）</a:t>
                      </a:r>
                    </a:p>
                  </a:txBody>
                  <a:tcPr marL="68580" marR="68580" marT="34290" marB="34290"/>
                </a:tc>
                <a:extLst>
                  <a:ext uri="{0D108BD9-81ED-4DB2-BD59-A6C34878D82A}">
                    <a16:rowId xmlns:a16="http://schemas.microsoft.com/office/drawing/2014/main" val="10015"/>
                  </a:ext>
                </a:extLst>
              </a:tr>
              <a:tr h="424332">
                <a:tc>
                  <a:txBody>
                    <a:bodyPr/>
                    <a:lstStyle/>
                    <a:p>
                      <a:r>
                        <a:rPr kumimoji="1" lang="ja-JP" altLang="en-US" sz="1050" b="1" dirty="0">
                          <a:solidFill>
                            <a:schemeClr val="bg1"/>
                          </a:solidFill>
                          <a:effectLst/>
                        </a:rPr>
                        <a:t>ハワイ大学マウイカレッジ</a:t>
                      </a:r>
                      <a:endParaRPr kumimoji="1" lang="en-US" altLang="ja-JP" sz="1050" b="1" dirty="0">
                        <a:solidFill>
                          <a:schemeClr val="bg1"/>
                        </a:solidFill>
                        <a:effectLst/>
                      </a:endParaRPr>
                    </a:p>
                    <a:p>
                      <a:r>
                        <a:rPr kumimoji="1" lang="ja-JP" altLang="en-US" sz="1050" b="1" dirty="0">
                          <a:solidFill>
                            <a:schemeClr val="bg1"/>
                          </a:solidFill>
                          <a:effectLst/>
                        </a:rPr>
                        <a:t>（アメリカ）</a:t>
                      </a: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r>
                        <a:rPr kumimoji="1" lang="ja-JP" altLang="en-US" sz="1050" b="1" dirty="0">
                          <a:solidFill>
                            <a:schemeClr val="bg1"/>
                          </a:solidFill>
                        </a:rPr>
                        <a:t>１（人文）</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１（人文）</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１（人発）</a:t>
                      </a:r>
                    </a:p>
                  </a:txBody>
                  <a:tcPr marL="68580" marR="68580" marT="34290" marB="34290"/>
                </a:tc>
                <a:extLst>
                  <a:ext uri="{0D108BD9-81ED-4DB2-BD59-A6C34878D82A}">
                    <a16:rowId xmlns:a16="http://schemas.microsoft.com/office/drawing/2014/main" val="10007"/>
                  </a:ext>
                </a:extLst>
              </a:tr>
              <a:tr h="254599">
                <a:tc>
                  <a:txBody>
                    <a:bodyPr/>
                    <a:lstStyle/>
                    <a:p>
                      <a:r>
                        <a:rPr kumimoji="1" lang="en-US" altLang="ja-JP" sz="1050" b="1" dirty="0">
                          <a:solidFill>
                            <a:schemeClr val="bg1"/>
                          </a:solidFill>
                          <a:effectLst/>
                          <a:latin typeface="+mn-ea"/>
                          <a:ea typeface="+mn-ea"/>
                        </a:rPr>
                        <a:t>LAB</a:t>
                      </a:r>
                      <a:r>
                        <a:rPr kumimoji="1" lang="ja-JP" altLang="en-US" sz="1050" b="1" dirty="0">
                          <a:solidFill>
                            <a:schemeClr val="bg1"/>
                          </a:solidFill>
                          <a:effectLst/>
                          <a:latin typeface="+mn-ea"/>
                          <a:ea typeface="+mn-ea"/>
                        </a:rPr>
                        <a:t>応用科学大学</a:t>
                      </a:r>
                      <a:r>
                        <a:rPr kumimoji="1" lang="ja-JP" altLang="en-US" sz="1050" b="1" dirty="0">
                          <a:solidFill>
                            <a:schemeClr val="bg1"/>
                          </a:solidFill>
                          <a:effectLst/>
                        </a:rPr>
                        <a:t>（フィンランド）</a:t>
                      </a:r>
                    </a:p>
                  </a:txBody>
                  <a:tcPr marL="68580" marR="68580" marT="34290" marB="34290"/>
                </a:tc>
                <a:tc>
                  <a:txBody>
                    <a:bodyPr/>
                    <a:lstStyle/>
                    <a:p>
                      <a:r>
                        <a:rPr kumimoji="1" lang="ja-JP" altLang="en-US" sz="1050" b="1" dirty="0">
                          <a:solidFill>
                            <a:schemeClr val="bg1"/>
                          </a:solidFill>
                        </a:rPr>
                        <a:t>４（芸文）</a:t>
                      </a: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r>
                        <a:rPr kumimoji="1" lang="ja-JP" altLang="en-US" sz="1050" b="1" dirty="0">
                          <a:solidFill>
                            <a:schemeClr val="bg1"/>
                          </a:solidFill>
                        </a:rPr>
                        <a:t>３（芸文）</a:t>
                      </a: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endParaRPr kumimoji="1" lang="ja-JP" altLang="en-US" sz="1050" b="1" dirty="0">
                        <a:solidFill>
                          <a:schemeClr val="bg1"/>
                        </a:solidFill>
                      </a:endParaRPr>
                    </a:p>
                  </a:txBody>
                  <a:tcPr marL="68580" marR="68580" marT="34290" marB="34290"/>
                </a:tc>
                <a:extLst>
                  <a:ext uri="{0D108BD9-81ED-4DB2-BD59-A6C34878D82A}">
                    <a16:rowId xmlns:a16="http://schemas.microsoft.com/office/drawing/2014/main" val="10008"/>
                  </a:ext>
                </a:extLst>
              </a:tr>
              <a:tr h="424332">
                <a:tc>
                  <a:txBody>
                    <a:bodyPr/>
                    <a:lstStyle/>
                    <a:p>
                      <a:r>
                        <a:rPr kumimoji="1" lang="en-US" altLang="ja-JP" sz="1050" b="1" dirty="0" err="1">
                          <a:solidFill>
                            <a:schemeClr val="bg1"/>
                          </a:solidFill>
                          <a:effectLst/>
                          <a:latin typeface="+mn-ea"/>
                          <a:ea typeface="+mn-ea"/>
                        </a:rPr>
                        <a:t>UiT</a:t>
                      </a:r>
                      <a:r>
                        <a:rPr kumimoji="1" lang="ja-JP" altLang="en-US" sz="1050" b="1" dirty="0">
                          <a:solidFill>
                            <a:schemeClr val="bg1"/>
                          </a:solidFill>
                          <a:effectLst/>
                        </a:rPr>
                        <a:t>ノルウェー北極大学（ノルウェー）</a:t>
                      </a: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r>
                        <a:rPr kumimoji="1" lang="ja-JP" altLang="en-US" sz="1050" b="1" dirty="0">
                          <a:solidFill>
                            <a:schemeClr val="bg1"/>
                          </a:solidFill>
                        </a:rPr>
                        <a:t>２</a:t>
                      </a:r>
                      <a:endParaRPr kumimoji="1" lang="en-US" altLang="ja-JP" sz="1050" b="1" dirty="0">
                        <a:solidFill>
                          <a:schemeClr val="bg1"/>
                        </a:solidFill>
                      </a:endParaRPr>
                    </a:p>
                    <a:p>
                      <a:r>
                        <a:rPr kumimoji="1" lang="ja-JP" altLang="en-US" sz="1050" b="1" dirty="0">
                          <a:solidFill>
                            <a:schemeClr val="bg1"/>
                          </a:solidFill>
                        </a:rPr>
                        <a:t>（人文、経済）</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１（医学薬学教育部）</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dirty="0">
                        <a:solidFill>
                          <a:schemeClr val="bg1"/>
                        </a:solidFill>
                      </a:endParaRPr>
                    </a:p>
                  </a:txBody>
                  <a:tcPr marL="68580" marR="68580" marT="34290" marB="34290"/>
                </a:tc>
                <a:extLst>
                  <a:ext uri="{0D108BD9-81ED-4DB2-BD59-A6C34878D82A}">
                    <a16:rowId xmlns:a16="http://schemas.microsoft.com/office/drawing/2014/main" val="10009"/>
                  </a:ext>
                </a:extLst>
              </a:tr>
              <a:tr h="254599">
                <a:tc>
                  <a:txBody>
                    <a:bodyPr/>
                    <a:lstStyle/>
                    <a:p>
                      <a:r>
                        <a:rPr kumimoji="1" lang="ja-JP" altLang="en-US" sz="1050" b="1" dirty="0">
                          <a:solidFill>
                            <a:schemeClr val="bg1"/>
                          </a:solidFill>
                          <a:effectLst/>
                        </a:rPr>
                        <a:t>ノヴォシビルスク大学（ロシア）</a:t>
                      </a: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r>
                        <a:rPr kumimoji="1" lang="ja-JP" altLang="en-US" sz="1050" b="1" dirty="0">
                          <a:solidFill>
                            <a:schemeClr val="bg1"/>
                          </a:solidFill>
                        </a:rPr>
                        <a:t>２（人文）</a:t>
                      </a:r>
                    </a:p>
                  </a:txBody>
                  <a:tcPr marL="68580" marR="68580" marT="34290" marB="34290"/>
                </a:tc>
                <a:tc>
                  <a:txBody>
                    <a:bodyPr/>
                    <a:lstStyle/>
                    <a:p>
                      <a:r>
                        <a:rPr kumimoji="1" lang="ja-JP" altLang="en-US" sz="1050" b="1" dirty="0">
                          <a:solidFill>
                            <a:schemeClr val="bg1"/>
                          </a:solidFill>
                        </a:rPr>
                        <a:t>１（人文）</a:t>
                      </a:r>
                    </a:p>
                  </a:txBody>
                  <a:tcPr marL="68580" marR="68580" marT="34290" marB="34290"/>
                </a:tc>
                <a:tc>
                  <a:txBody>
                    <a:bodyPr/>
                    <a:lstStyle/>
                    <a:p>
                      <a:r>
                        <a:rPr kumimoji="1" lang="ja-JP" altLang="en-US" sz="1050" b="1" dirty="0">
                          <a:solidFill>
                            <a:schemeClr val="bg1"/>
                          </a:solidFill>
                        </a:rPr>
                        <a:t>２（人文）</a:t>
                      </a:r>
                    </a:p>
                  </a:txBody>
                  <a:tcPr marL="68580" marR="68580" marT="34290" marB="34290"/>
                </a:tc>
                <a:tc>
                  <a:txBody>
                    <a:bodyPr/>
                    <a:lstStyle/>
                    <a:p>
                      <a:endParaRPr kumimoji="1" lang="ja-JP" altLang="en-US" sz="1050" b="1" dirty="0">
                        <a:solidFill>
                          <a:schemeClr val="bg1"/>
                        </a:solidFill>
                      </a:endParaRPr>
                    </a:p>
                  </a:txBody>
                  <a:tcPr marL="68580" marR="68580" marT="34290" marB="34290"/>
                </a:tc>
                <a:extLst>
                  <a:ext uri="{0D108BD9-81ED-4DB2-BD59-A6C34878D82A}">
                    <a16:rowId xmlns:a16="http://schemas.microsoft.com/office/drawing/2014/main" val="10016"/>
                  </a:ext>
                </a:extLst>
              </a:tr>
              <a:tr h="424332">
                <a:tc>
                  <a:txBody>
                    <a:bodyPr/>
                    <a:lstStyle/>
                    <a:p>
                      <a:r>
                        <a:rPr kumimoji="1" lang="ja-JP" altLang="en-US" sz="1050" b="1" dirty="0">
                          <a:solidFill>
                            <a:schemeClr val="bg1"/>
                          </a:solidFill>
                          <a:effectLst/>
                        </a:rPr>
                        <a:t>オルレアン大学（フランス）</a:t>
                      </a:r>
                    </a:p>
                  </a:txBody>
                  <a:tcPr marL="68580" marR="68580" marT="34290" marB="34290"/>
                </a:tc>
                <a:tc>
                  <a:txBody>
                    <a:bodyPr/>
                    <a:lstStyle/>
                    <a:p>
                      <a:r>
                        <a:rPr kumimoji="1" lang="ja-JP" altLang="en-US" sz="1050" b="1" dirty="0">
                          <a:solidFill>
                            <a:schemeClr val="bg1"/>
                          </a:solidFill>
                        </a:rPr>
                        <a:t>２</a:t>
                      </a:r>
                      <a:endParaRPr kumimoji="1" lang="en-US" altLang="ja-JP" sz="1050" b="1" dirty="0">
                        <a:solidFill>
                          <a:schemeClr val="bg1"/>
                        </a:solidFill>
                      </a:endParaRPr>
                    </a:p>
                    <a:p>
                      <a:r>
                        <a:rPr kumimoji="1" lang="ja-JP" altLang="en-US" sz="1050" b="1" dirty="0">
                          <a:solidFill>
                            <a:schemeClr val="bg1"/>
                          </a:solidFill>
                        </a:rPr>
                        <a:t>（人文、人発）</a:t>
                      </a:r>
                    </a:p>
                  </a:txBody>
                  <a:tcPr marL="68580" marR="68580" marT="34290" marB="34290"/>
                </a:tc>
                <a:tc>
                  <a:txBody>
                    <a:bodyPr/>
                    <a:lstStyle/>
                    <a:p>
                      <a:r>
                        <a:rPr kumimoji="1" lang="ja-JP" altLang="en-US" sz="1050" b="1" dirty="0">
                          <a:solidFill>
                            <a:schemeClr val="bg1"/>
                          </a:solidFill>
                        </a:rPr>
                        <a:t>１（人文）</a:t>
                      </a:r>
                    </a:p>
                  </a:txBody>
                  <a:tcPr marL="68580" marR="68580" marT="34290" marB="34290"/>
                </a:tc>
                <a:tc>
                  <a:txBody>
                    <a:bodyPr/>
                    <a:lstStyle/>
                    <a:p>
                      <a:r>
                        <a:rPr kumimoji="1" lang="ja-JP" altLang="en-US" sz="1050" b="1" dirty="0">
                          <a:solidFill>
                            <a:schemeClr val="bg1"/>
                          </a:solidFill>
                        </a:rPr>
                        <a:t>１（人文）</a:t>
                      </a:r>
                    </a:p>
                  </a:txBody>
                  <a:tcPr marL="68580" marR="68580" marT="34290" marB="34290"/>
                </a:tc>
                <a:tc>
                  <a:txBody>
                    <a:bodyPr/>
                    <a:lstStyle/>
                    <a:p>
                      <a:endParaRPr kumimoji="1" lang="ja-JP" altLang="en-US" sz="1050" b="1" dirty="0">
                        <a:solidFill>
                          <a:schemeClr val="bg1"/>
                        </a:solidFill>
                      </a:endParaRPr>
                    </a:p>
                  </a:txBody>
                  <a:tcPr marL="68580" marR="68580" marT="34290" marB="34290"/>
                </a:tc>
                <a:tc>
                  <a:txBody>
                    <a:bodyPr/>
                    <a:lstStyle/>
                    <a:p>
                      <a:r>
                        <a:rPr kumimoji="1" lang="ja-JP" altLang="en-US" sz="1050" b="1" dirty="0">
                          <a:solidFill>
                            <a:schemeClr val="bg1"/>
                          </a:solidFill>
                        </a:rPr>
                        <a:t>１（人文）</a:t>
                      </a:r>
                    </a:p>
                  </a:txBody>
                  <a:tcPr marL="68580" marR="68580" marT="34290" marB="34290"/>
                </a:tc>
                <a:extLst>
                  <a:ext uri="{0D108BD9-81ED-4DB2-BD59-A6C34878D82A}">
                    <a16:rowId xmlns:a16="http://schemas.microsoft.com/office/drawing/2014/main" val="10010"/>
                  </a:ext>
                </a:extLst>
              </a:tr>
              <a:tr h="254599">
                <a:tc>
                  <a:txBody>
                    <a:bodyPr/>
                    <a:lstStyle/>
                    <a:p>
                      <a:r>
                        <a:rPr kumimoji="1" lang="ja-JP" altLang="en-US" sz="1050" b="1" dirty="0">
                          <a:solidFill>
                            <a:schemeClr val="bg1"/>
                          </a:solidFill>
                          <a:effectLst/>
                          <a:latin typeface="+mj-ea"/>
                          <a:ea typeface="+mj-ea"/>
                        </a:rPr>
                        <a:t>　　　　　</a:t>
                      </a:r>
                      <a:r>
                        <a:rPr kumimoji="1" lang="ja-JP" altLang="en-US" sz="1800" b="1" dirty="0">
                          <a:solidFill>
                            <a:schemeClr val="bg1"/>
                          </a:solidFill>
                          <a:effectLst/>
                          <a:latin typeface="+mj-ea"/>
                          <a:ea typeface="+mj-ea"/>
                        </a:rPr>
                        <a:t>　合計</a:t>
                      </a:r>
                      <a:endParaRPr kumimoji="1" lang="ja-JP" altLang="en-US" sz="1050" b="1" dirty="0">
                        <a:solidFill>
                          <a:schemeClr val="bg1"/>
                        </a:solidFill>
                        <a:effectLst/>
                        <a:latin typeface="+mj-ea"/>
                        <a:ea typeface="+mj-ea"/>
                      </a:endParaRPr>
                    </a:p>
                  </a:txBody>
                  <a:tcPr marL="68580" marR="68580" marT="34290" marB="34290"/>
                </a:tc>
                <a:tc>
                  <a:txBody>
                    <a:bodyPr/>
                    <a:lstStyle/>
                    <a:p>
                      <a:pPr algn="ctr"/>
                      <a:r>
                        <a:rPr kumimoji="1" lang="ja-JP" altLang="en-US" sz="2000" b="1" kern="1200" dirty="0">
                          <a:solidFill>
                            <a:schemeClr val="bg1"/>
                          </a:solidFill>
                          <a:latin typeface="+mj-ea"/>
                          <a:ea typeface="+mj-ea"/>
                          <a:cs typeface="+mn-cs"/>
                        </a:rPr>
                        <a:t>１１</a:t>
                      </a:r>
                    </a:p>
                  </a:txBody>
                  <a:tcPr marL="68580" marR="68580" marT="34290" marB="34290"/>
                </a:tc>
                <a:tc>
                  <a:txBody>
                    <a:bodyPr/>
                    <a:lstStyle/>
                    <a:p>
                      <a:pPr algn="ctr"/>
                      <a:r>
                        <a:rPr kumimoji="1" lang="ja-JP" altLang="en-US" sz="2000" b="1" dirty="0">
                          <a:solidFill>
                            <a:schemeClr val="bg1"/>
                          </a:solidFill>
                          <a:latin typeface="+mj-ea"/>
                          <a:ea typeface="+mj-ea"/>
                        </a:rPr>
                        <a:t>１７</a:t>
                      </a:r>
                    </a:p>
                  </a:txBody>
                  <a:tcPr marL="68580" marR="68580" marT="34290" marB="34290"/>
                </a:tc>
                <a:tc>
                  <a:txBody>
                    <a:bodyPr/>
                    <a:lstStyle/>
                    <a:p>
                      <a:pPr algn="ctr"/>
                      <a:r>
                        <a:rPr kumimoji="1" lang="ja-JP" altLang="en-US" sz="2000" b="1" dirty="0">
                          <a:solidFill>
                            <a:schemeClr val="bg1"/>
                          </a:solidFill>
                          <a:latin typeface="+mj-ea"/>
                          <a:ea typeface="+mj-ea"/>
                        </a:rPr>
                        <a:t>１４</a:t>
                      </a:r>
                      <a:endParaRPr kumimoji="1" lang="en-US" altLang="ja-JP" sz="2000" b="1" dirty="0">
                        <a:solidFill>
                          <a:schemeClr val="bg1"/>
                        </a:solidFill>
                        <a:latin typeface="+mj-ea"/>
                        <a:ea typeface="+mj-ea"/>
                      </a:endParaRPr>
                    </a:p>
                  </a:txBody>
                  <a:tcPr marL="68580" marR="68580" marT="34290" marB="34290"/>
                </a:tc>
                <a:tc>
                  <a:txBody>
                    <a:bodyPr/>
                    <a:lstStyle/>
                    <a:p>
                      <a:pPr algn="ctr"/>
                      <a:r>
                        <a:rPr kumimoji="1" lang="ja-JP" altLang="en-US" sz="2000" b="1" dirty="0">
                          <a:solidFill>
                            <a:schemeClr val="bg1"/>
                          </a:solidFill>
                          <a:latin typeface="+mj-ea"/>
                          <a:ea typeface="+mj-ea"/>
                        </a:rPr>
                        <a:t>９</a:t>
                      </a:r>
                      <a:endParaRPr kumimoji="1" lang="en-US" altLang="ja-JP" sz="2000" b="1" dirty="0">
                        <a:solidFill>
                          <a:schemeClr val="bg1"/>
                        </a:solidFill>
                        <a:latin typeface="+mj-ea"/>
                        <a:ea typeface="+mj-ea"/>
                      </a:endParaRPr>
                    </a:p>
                  </a:txBody>
                  <a:tcPr marL="68580" marR="68580" marT="34290" marB="34290"/>
                </a:tc>
                <a:tc>
                  <a:txBody>
                    <a:bodyPr/>
                    <a:lstStyle/>
                    <a:p>
                      <a:pPr algn="ctr"/>
                      <a:r>
                        <a:rPr kumimoji="1" lang="ja-JP" altLang="en-US" sz="2000" b="1" dirty="0">
                          <a:solidFill>
                            <a:schemeClr val="bg1"/>
                          </a:solidFill>
                          <a:latin typeface="+mj-ea"/>
                          <a:ea typeface="+mj-ea"/>
                        </a:rPr>
                        <a:t>１６</a:t>
                      </a:r>
                      <a:endParaRPr kumimoji="1" lang="en-US" altLang="ja-JP" sz="2000" b="1" dirty="0">
                        <a:solidFill>
                          <a:schemeClr val="bg1"/>
                        </a:solidFill>
                        <a:latin typeface="+mj-ea"/>
                        <a:ea typeface="+mj-ea"/>
                      </a:endParaRPr>
                    </a:p>
                  </a:txBody>
                  <a:tcPr marL="68580" marR="68580" marT="34290" marB="34290"/>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2896551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テキスト ボックス 7"/>
          <p:cNvSpPr txBox="1"/>
          <p:nvPr/>
        </p:nvSpPr>
        <p:spPr>
          <a:xfrm>
            <a:off x="608789" y="427074"/>
            <a:ext cx="5766010" cy="646331"/>
          </a:xfrm>
          <a:prstGeom prst="rect">
            <a:avLst/>
          </a:prstGeom>
          <a:noFill/>
        </p:spPr>
        <p:txBody>
          <a:bodyPr wrap="square" rtlCol="0">
            <a:spAutoFit/>
          </a:bodyPr>
          <a:lstStyle/>
          <a:p>
            <a:r>
              <a:rPr kumimoji="1" lang="ja-JP" altLang="en-US" sz="3600" u="dottedHeavy" dirty="0">
                <a:solidFill>
                  <a:schemeClr val="bg1">
                    <a:lumMod val="75000"/>
                    <a:lumOff val="25000"/>
                  </a:schemeClr>
                </a:solidFill>
                <a:uFill>
                  <a:solidFill>
                    <a:schemeClr val="accent4"/>
                  </a:solidFill>
                </a:uFill>
              </a:rPr>
              <a:t>留学の目的は明確ですか？</a:t>
            </a:r>
          </a:p>
        </p:txBody>
      </p:sp>
      <p:pic>
        <p:nvPicPr>
          <p:cNvPr id="9" name="図 8"/>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573486" y="4850525"/>
            <a:ext cx="1121114" cy="1349784"/>
          </a:xfrm>
          <a:prstGeom prst="rect">
            <a:avLst/>
          </a:prstGeom>
          <a:effectLst>
            <a:outerShdw blurRad="76200" dist="12700" dir="2700000" sy="-23000" kx="-800400" algn="bl" rotWithShape="0">
              <a:prstClr val="black">
                <a:alpha val="20000"/>
              </a:prstClr>
            </a:outerShdw>
          </a:effectLst>
        </p:spPr>
      </p:pic>
      <p:sp>
        <p:nvSpPr>
          <p:cNvPr id="12" name="テキスト ボックス 11">
            <a:extLst>
              <a:ext uri="{FF2B5EF4-FFF2-40B4-BE49-F238E27FC236}">
                <a16:creationId xmlns:a16="http://schemas.microsoft.com/office/drawing/2014/main" id="{F3E6532B-3231-4781-9626-3072029E89CA}"/>
              </a:ext>
            </a:extLst>
          </p:cNvPr>
          <p:cNvSpPr txBox="1"/>
          <p:nvPr/>
        </p:nvSpPr>
        <p:spPr>
          <a:xfrm>
            <a:off x="608789" y="1438076"/>
            <a:ext cx="7926421" cy="3354765"/>
          </a:xfrm>
          <a:prstGeom prst="rect">
            <a:avLst/>
          </a:prstGeom>
          <a:noFill/>
        </p:spPr>
        <p:txBody>
          <a:bodyPr wrap="square" rtlCol="0">
            <a:spAutoFit/>
          </a:bodyPr>
          <a:lstStyle/>
          <a:p>
            <a:pPr fontAlgn="base"/>
            <a:r>
              <a:rPr lang="ja-JP" altLang="en-US" sz="2400" b="0" i="0" dirty="0">
                <a:solidFill>
                  <a:srgbClr val="333333"/>
                </a:solidFill>
                <a:effectLst/>
                <a:latin typeface="ヒラギノ角ゴ Pro W3"/>
              </a:rPr>
              <a:t>目的が明確なら、達成までに必要な期間や、やること・やれることが自動的に見えてくるはずです。</a:t>
            </a:r>
          </a:p>
          <a:p>
            <a:pPr algn="l" fontAlgn="base"/>
            <a:endParaRPr lang="en-US" altLang="ja-JP" sz="2400" b="1" dirty="0">
              <a:solidFill>
                <a:srgbClr val="000C15"/>
              </a:solidFill>
              <a:latin typeface="ヒラギノ角ゴ Pro W3"/>
            </a:endParaRPr>
          </a:p>
          <a:p>
            <a:pPr algn="l" fontAlgn="base"/>
            <a:r>
              <a:rPr lang="ja-JP" altLang="en-US" sz="2800" b="1" dirty="0">
                <a:solidFill>
                  <a:srgbClr val="000C15"/>
                </a:solidFill>
                <a:latin typeface="ヒラギノ角ゴ Pro W3"/>
              </a:rPr>
              <a:t>✓交換留学でどんなことを学び、</a:t>
            </a:r>
            <a:endParaRPr lang="en-US" altLang="ja-JP" sz="2800" b="1" dirty="0">
              <a:solidFill>
                <a:srgbClr val="000C15"/>
              </a:solidFill>
              <a:latin typeface="ヒラギノ角ゴ Pro W3"/>
            </a:endParaRPr>
          </a:p>
          <a:p>
            <a:pPr algn="l" fontAlgn="base"/>
            <a:r>
              <a:rPr lang="ja-JP" altLang="en-US" sz="2800" b="1" dirty="0">
                <a:solidFill>
                  <a:srgbClr val="000C15"/>
                </a:solidFill>
                <a:latin typeface="ヒラギノ角ゴ Pro W3"/>
              </a:rPr>
              <a:t>　どんなことを身に着けたいですか？</a:t>
            </a:r>
            <a:endParaRPr lang="en-US" altLang="ja-JP" sz="2800" b="1" dirty="0">
              <a:solidFill>
                <a:srgbClr val="000C15"/>
              </a:solidFill>
              <a:latin typeface="ヒラギノ角ゴ Pro W3"/>
            </a:endParaRPr>
          </a:p>
          <a:p>
            <a:pPr algn="l" fontAlgn="base"/>
            <a:endParaRPr lang="en-US" altLang="ja-JP" sz="2800" b="1" dirty="0">
              <a:solidFill>
                <a:srgbClr val="000C15"/>
              </a:solidFill>
              <a:latin typeface="ヒラギノ角ゴ Pro W3"/>
            </a:endParaRPr>
          </a:p>
          <a:p>
            <a:pPr algn="l" fontAlgn="base"/>
            <a:r>
              <a:rPr lang="ja-JP" altLang="en-US" sz="2800" b="1" dirty="0">
                <a:solidFill>
                  <a:srgbClr val="000C15"/>
                </a:solidFill>
                <a:latin typeface="ヒラギノ角ゴ Pro W3"/>
              </a:rPr>
              <a:t>✓交換</a:t>
            </a:r>
            <a:r>
              <a:rPr lang="ja-JP" altLang="en-US" sz="2800" b="1" i="0" dirty="0">
                <a:solidFill>
                  <a:srgbClr val="000C15"/>
                </a:solidFill>
                <a:effectLst/>
                <a:latin typeface="ヒラギノ角ゴ Pro W3"/>
              </a:rPr>
              <a:t>留学で学び、身に着けたことを</a:t>
            </a:r>
            <a:endParaRPr lang="en-US" altLang="ja-JP" sz="2800" b="1" i="0" dirty="0">
              <a:solidFill>
                <a:srgbClr val="000C15"/>
              </a:solidFill>
              <a:effectLst/>
              <a:latin typeface="ヒラギノ角ゴ Pro W3"/>
            </a:endParaRPr>
          </a:p>
          <a:p>
            <a:pPr algn="l" fontAlgn="base"/>
            <a:r>
              <a:rPr lang="ja-JP" altLang="en-US" sz="2800" b="1" dirty="0">
                <a:solidFill>
                  <a:srgbClr val="000C15"/>
                </a:solidFill>
                <a:latin typeface="ヒラギノ角ゴ Pro W3"/>
              </a:rPr>
              <a:t>　</a:t>
            </a:r>
            <a:r>
              <a:rPr lang="ja-JP" altLang="en-US" sz="2800" b="1" i="0" dirty="0">
                <a:solidFill>
                  <a:srgbClr val="000C15"/>
                </a:solidFill>
                <a:effectLst/>
                <a:latin typeface="ヒラギノ角ゴ Pro W3"/>
              </a:rPr>
              <a:t>何に活かしていきたいですか？</a:t>
            </a:r>
            <a:endParaRPr lang="en-US" altLang="ja-JP" sz="2800" b="1" i="0" dirty="0">
              <a:solidFill>
                <a:srgbClr val="000C15"/>
              </a:solidFill>
              <a:effectLst/>
              <a:latin typeface="ヒラギノ角ゴ Pro W3"/>
            </a:endParaRPr>
          </a:p>
        </p:txBody>
      </p:sp>
      <p:sp>
        <p:nvSpPr>
          <p:cNvPr id="2" name="テキスト ボックス 1">
            <a:extLst>
              <a:ext uri="{FF2B5EF4-FFF2-40B4-BE49-F238E27FC236}">
                <a16:creationId xmlns:a16="http://schemas.microsoft.com/office/drawing/2014/main" id="{B51595B0-A018-49B1-A480-977B4E9CD778}"/>
              </a:ext>
            </a:extLst>
          </p:cNvPr>
          <p:cNvSpPr txBox="1"/>
          <p:nvPr/>
        </p:nvSpPr>
        <p:spPr>
          <a:xfrm>
            <a:off x="683911" y="5288442"/>
            <a:ext cx="6771094"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l" fontAlgn="base"/>
            <a:r>
              <a:rPr lang="ja-JP" altLang="en-US" sz="1800" dirty="0">
                <a:solidFill>
                  <a:srgbClr val="333333"/>
                </a:solidFill>
                <a:latin typeface="ヒラギノ角ゴ Pro W3"/>
              </a:rPr>
              <a:t>留学には準備にも長い時間がかかり、留学期間が</a:t>
            </a:r>
            <a:r>
              <a:rPr lang="ja-JP" altLang="en-US" sz="1800" b="0" i="0" dirty="0">
                <a:solidFill>
                  <a:srgbClr val="333333"/>
                </a:solidFill>
                <a:effectLst/>
                <a:latin typeface="ヒラギノ角ゴ Pro W3"/>
              </a:rPr>
              <a:t>長いほどお金もたくさんかかります。</a:t>
            </a:r>
            <a:endParaRPr lang="en-US" altLang="ja-JP" sz="1800" b="0" i="0" dirty="0">
              <a:solidFill>
                <a:srgbClr val="333333"/>
              </a:solidFill>
              <a:effectLst/>
              <a:latin typeface="ヒラギノ角ゴ Pro W3"/>
            </a:endParaRPr>
          </a:p>
          <a:p>
            <a:pPr algn="l" fontAlgn="base"/>
            <a:r>
              <a:rPr lang="ja-JP" altLang="en-US" sz="1800" dirty="0">
                <a:solidFill>
                  <a:srgbClr val="333333"/>
                </a:solidFill>
                <a:latin typeface="ヒラギノ角ゴ Pro W3"/>
              </a:rPr>
              <a:t>貴重な時間やお金を無駄にしないよう目標を明確にしましょう。</a:t>
            </a:r>
            <a:endParaRPr lang="en-US" altLang="ja-JP" sz="1800" b="0" i="0" dirty="0">
              <a:solidFill>
                <a:srgbClr val="333333"/>
              </a:solidFill>
              <a:effectLst/>
              <a:latin typeface="ヒラギノ角ゴ Pro W3"/>
            </a:endParaRPr>
          </a:p>
        </p:txBody>
      </p:sp>
    </p:spTree>
    <p:extLst>
      <p:ext uri="{BB962C8B-B14F-4D97-AF65-F5344CB8AC3E}">
        <p14:creationId xmlns:p14="http://schemas.microsoft.com/office/powerpoint/2010/main" val="1060044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テキスト ボックス 12"/>
          <p:cNvSpPr txBox="1"/>
          <p:nvPr/>
        </p:nvSpPr>
        <p:spPr>
          <a:xfrm>
            <a:off x="744124" y="2120053"/>
            <a:ext cx="7926421" cy="4154984"/>
          </a:xfrm>
          <a:prstGeom prst="rect">
            <a:avLst/>
          </a:prstGeom>
          <a:noFill/>
        </p:spPr>
        <p:txBody>
          <a:bodyPr wrap="square" rtlCol="0">
            <a:spAutoFit/>
          </a:bodyPr>
          <a:lstStyle/>
          <a:p>
            <a:pPr>
              <a:buClr>
                <a:schemeClr val="bg2"/>
              </a:buClr>
            </a:pPr>
            <a:r>
              <a:rPr lang="ja-JP" altLang="en-US" sz="2400" dirty="0">
                <a:solidFill>
                  <a:srgbClr val="000000"/>
                </a:solidFill>
              </a:rPr>
              <a:t>✓</a:t>
            </a:r>
            <a:r>
              <a:rPr lang="ja-JP" altLang="en-US" sz="2400" b="1" dirty="0">
                <a:solidFill>
                  <a:srgbClr val="000000"/>
                </a:solidFill>
              </a:rPr>
              <a:t>留学先大学の授業やコース</a:t>
            </a:r>
            <a:endParaRPr lang="en-US" altLang="ja-JP" sz="2400" b="1" dirty="0">
              <a:solidFill>
                <a:srgbClr val="000000"/>
              </a:solidFill>
            </a:endParaRPr>
          </a:p>
          <a:p>
            <a:pPr>
              <a:buClr>
                <a:schemeClr val="bg2"/>
              </a:buClr>
            </a:pPr>
            <a:r>
              <a:rPr lang="ja-JP" altLang="en-US" sz="2400" dirty="0">
                <a:solidFill>
                  <a:srgbClr val="000000"/>
                </a:solidFill>
              </a:rPr>
              <a:t>　・留学先大学の窓口となる本学教員に相談してみよう</a:t>
            </a:r>
            <a:endParaRPr lang="en-US" altLang="ja-JP" sz="2400" dirty="0">
              <a:solidFill>
                <a:srgbClr val="000000"/>
              </a:solidFill>
            </a:endParaRPr>
          </a:p>
          <a:p>
            <a:pPr>
              <a:buClr>
                <a:schemeClr val="bg2"/>
              </a:buClr>
            </a:pPr>
            <a:r>
              <a:rPr lang="ja-JP" altLang="en-US" sz="2400" dirty="0">
                <a:solidFill>
                  <a:srgbClr val="000000"/>
                </a:solidFill>
              </a:rPr>
              <a:t>　・留学先大学の</a:t>
            </a:r>
            <a:r>
              <a:rPr lang="en-US" altLang="ja-JP" sz="2400" dirty="0">
                <a:solidFill>
                  <a:srgbClr val="000000"/>
                </a:solidFill>
              </a:rPr>
              <a:t>HP</a:t>
            </a:r>
            <a:r>
              <a:rPr lang="ja-JP" altLang="en-US" sz="2400" dirty="0">
                <a:solidFill>
                  <a:srgbClr val="000000"/>
                </a:solidFill>
              </a:rPr>
              <a:t>でも調べることができます</a:t>
            </a:r>
            <a:endParaRPr lang="en-US" altLang="ja-JP" sz="2400" dirty="0">
              <a:solidFill>
                <a:srgbClr val="000000"/>
              </a:solidFill>
            </a:endParaRPr>
          </a:p>
          <a:p>
            <a:pPr>
              <a:buClr>
                <a:schemeClr val="bg2"/>
              </a:buClr>
            </a:pPr>
            <a:endParaRPr lang="en-US" altLang="ja-JP" sz="2400" dirty="0">
              <a:solidFill>
                <a:srgbClr val="000000"/>
              </a:solidFill>
            </a:endParaRPr>
          </a:p>
          <a:p>
            <a:pPr>
              <a:buClr>
                <a:schemeClr val="bg2"/>
              </a:buClr>
            </a:pPr>
            <a:r>
              <a:rPr lang="ja-JP" altLang="en-US" sz="2400" dirty="0">
                <a:solidFill>
                  <a:srgbClr val="000000"/>
                </a:solidFill>
              </a:rPr>
              <a:t>✓</a:t>
            </a:r>
            <a:r>
              <a:rPr lang="ja-JP" altLang="en-US" sz="2400" b="1" dirty="0">
                <a:solidFill>
                  <a:srgbClr val="000000"/>
                </a:solidFill>
              </a:rPr>
              <a:t>卒業までの単位取得計画</a:t>
            </a:r>
            <a:endParaRPr lang="en-US" altLang="ja-JP" sz="2400" b="1" dirty="0">
              <a:solidFill>
                <a:srgbClr val="000000"/>
              </a:solidFill>
            </a:endParaRPr>
          </a:p>
          <a:p>
            <a:pPr>
              <a:buClr>
                <a:schemeClr val="bg2"/>
              </a:buClr>
            </a:pPr>
            <a:r>
              <a:rPr lang="ja-JP" altLang="en-US" sz="2400" dirty="0">
                <a:solidFill>
                  <a:srgbClr val="000000"/>
                </a:solidFill>
              </a:rPr>
              <a:t>　・指導教員、所属部局の国際交流担当教員、</a:t>
            </a:r>
            <a:endParaRPr lang="en-US" altLang="ja-JP" sz="2400" dirty="0">
              <a:solidFill>
                <a:srgbClr val="000000"/>
              </a:solidFill>
            </a:endParaRPr>
          </a:p>
          <a:p>
            <a:pPr>
              <a:buClr>
                <a:schemeClr val="bg2"/>
              </a:buClr>
            </a:pPr>
            <a:r>
              <a:rPr lang="ja-JP" altLang="en-US" sz="2400" dirty="0">
                <a:solidFill>
                  <a:srgbClr val="000000"/>
                </a:solidFill>
              </a:rPr>
              <a:t>　　教務担当に相談してみよう　</a:t>
            </a:r>
            <a:endParaRPr lang="en-US" altLang="ja-JP" sz="2400" dirty="0">
              <a:solidFill>
                <a:srgbClr val="000000"/>
              </a:solidFill>
            </a:endParaRPr>
          </a:p>
          <a:p>
            <a:pPr>
              <a:buClr>
                <a:schemeClr val="bg2"/>
              </a:buClr>
            </a:pPr>
            <a:endParaRPr lang="en-US" altLang="ja-JP" sz="2400" dirty="0">
              <a:solidFill>
                <a:srgbClr val="000000"/>
              </a:solidFill>
            </a:endParaRPr>
          </a:p>
          <a:p>
            <a:pPr>
              <a:buClr>
                <a:schemeClr val="bg2"/>
              </a:buClr>
            </a:pPr>
            <a:r>
              <a:rPr lang="ja-JP" altLang="en-US" sz="2400" dirty="0">
                <a:solidFill>
                  <a:srgbClr val="000000"/>
                </a:solidFill>
              </a:rPr>
              <a:t>✓</a:t>
            </a:r>
            <a:r>
              <a:rPr lang="ja-JP" altLang="en-US" sz="2400" b="1" dirty="0">
                <a:solidFill>
                  <a:srgbClr val="000000"/>
                </a:solidFill>
              </a:rPr>
              <a:t>帰国後の単位認定申請</a:t>
            </a:r>
            <a:endParaRPr lang="en-US" altLang="ja-JP" sz="2400" b="1" dirty="0">
              <a:solidFill>
                <a:srgbClr val="000000"/>
              </a:solidFill>
            </a:endParaRPr>
          </a:p>
          <a:p>
            <a:pPr>
              <a:buClr>
                <a:schemeClr val="bg2"/>
              </a:buClr>
            </a:pPr>
            <a:r>
              <a:rPr lang="ja-JP" altLang="en-US" sz="2400" b="1" dirty="0">
                <a:solidFill>
                  <a:srgbClr val="000000"/>
                </a:solidFill>
              </a:rPr>
              <a:t>　</a:t>
            </a:r>
            <a:r>
              <a:rPr lang="ja-JP" altLang="en-US" sz="2400" dirty="0">
                <a:solidFill>
                  <a:srgbClr val="000000"/>
                </a:solidFill>
              </a:rPr>
              <a:t>・留学前に所属部局の教務担当に相談し</a:t>
            </a:r>
            <a:endParaRPr lang="en-US" altLang="ja-JP" sz="2400" dirty="0">
              <a:solidFill>
                <a:srgbClr val="000000"/>
              </a:solidFill>
            </a:endParaRPr>
          </a:p>
          <a:p>
            <a:pPr>
              <a:buClr>
                <a:schemeClr val="bg2"/>
              </a:buClr>
            </a:pPr>
            <a:r>
              <a:rPr lang="ja-JP" altLang="en-US" sz="2400" dirty="0">
                <a:solidFill>
                  <a:srgbClr val="000000"/>
                </a:solidFill>
              </a:rPr>
              <a:t>　　申請方法や対象となる科目を確認しておこう　</a:t>
            </a:r>
            <a:endParaRPr lang="en-US" altLang="ja-JP" sz="2400" dirty="0">
              <a:solidFill>
                <a:srgbClr val="000000"/>
              </a:solidFill>
            </a:endParaRPr>
          </a:p>
        </p:txBody>
      </p:sp>
      <p:sp>
        <p:nvSpPr>
          <p:cNvPr id="16" name="テキスト ボックス 15"/>
          <p:cNvSpPr txBox="1"/>
          <p:nvPr/>
        </p:nvSpPr>
        <p:spPr>
          <a:xfrm>
            <a:off x="744124" y="582963"/>
            <a:ext cx="7314823" cy="1138773"/>
          </a:xfrm>
          <a:prstGeom prst="rect">
            <a:avLst/>
          </a:prstGeom>
          <a:noFill/>
        </p:spPr>
        <p:txBody>
          <a:bodyPr wrap="none" rtlCol="0">
            <a:spAutoFit/>
          </a:bodyPr>
          <a:lstStyle/>
          <a:p>
            <a:r>
              <a:rPr kumimoji="1" lang="ja-JP" altLang="en-US" sz="3200" u="dottedHeavy" dirty="0">
                <a:solidFill>
                  <a:schemeClr val="bg1">
                    <a:lumMod val="75000"/>
                    <a:lumOff val="25000"/>
                  </a:schemeClr>
                </a:solidFill>
                <a:uFill>
                  <a:solidFill>
                    <a:schemeClr val="accent4"/>
                  </a:solidFill>
                </a:uFill>
              </a:rPr>
              <a:t>単位認定申請を含む</a:t>
            </a:r>
            <a:endParaRPr kumimoji="1" lang="en-US" altLang="ja-JP" sz="3200" u="dottedHeavy" dirty="0">
              <a:solidFill>
                <a:schemeClr val="bg1">
                  <a:lumMod val="75000"/>
                  <a:lumOff val="25000"/>
                </a:schemeClr>
              </a:solidFill>
              <a:uFill>
                <a:solidFill>
                  <a:schemeClr val="accent4"/>
                </a:solidFill>
              </a:uFill>
            </a:endParaRPr>
          </a:p>
          <a:p>
            <a:r>
              <a:rPr kumimoji="1" lang="ja-JP" altLang="en-US" sz="3600" u="dottedHeavy" dirty="0">
                <a:solidFill>
                  <a:schemeClr val="bg1">
                    <a:lumMod val="75000"/>
                    <a:lumOff val="25000"/>
                  </a:schemeClr>
                </a:solidFill>
                <a:uFill>
                  <a:solidFill>
                    <a:schemeClr val="accent4"/>
                  </a:solidFill>
                </a:uFill>
              </a:rPr>
              <a:t>卒業までの履修プラン</a:t>
            </a:r>
            <a:r>
              <a:rPr kumimoji="1" lang="ja-JP" altLang="en-US" sz="2800" u="dottedHeavy" dirty="0">
                <a:solidFill>
                  <a:schemeClr val="bg1">
                    <a:lumMod val="75000"/>
                    <a:lumOff val="25000"/>
                  </a:schemeClr>
                </a:solidFill>
                <a:uFill>
                  <a:solidFill>
                    <a:schemeClr val="accent4"/>
                  </a:solidFill>
                </a:uFill>
              </a:rPr>
              <a:t>を立てましょう</a:t>
            </a:r>
            <a:endParaRPr kumimoji="1" lang="ja-JP" altLang="en-US" sz="3200" u="dottedHeavy" dirty="0">
              <a:solidFill>
                <a:schemeClr val="bg1">
                  <a:lumMod val="75000"/>
                  <a:lumOff val="25000"/>
                </a:schemeClr>
              </a:solidFill>
              <a:uFill>
                <a:solidFill>
                  <a:schemeClr val="accent4"/>
                </a:solidFill>
              </a:uFill>
            </a:endParaRPr>
          </a:p>
        </p:txBody>
      </p:sp>
      <p:pic>
        <p:nvPicPr>
          <p:cNvPr id="9" name="図 8"/>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529444" y="4804341"/>
            <a:ext cx="1121114" cy="1349784"/>
          </a:xfrm>
          <a:prstGeom prst="rect">
            <a:avLst/>
          </a:prstGeom>
          <a:effectLst>
            <a:outerShdw blurRad="76200" dist="12700" dir="2700000" sy="-23000" kx="-800400" algn="bl" rotWithShape="0">
              <a:prstClr val="black">
                <a:alpha val="20000"/>
              </a:prstClr>
            </a:outerShdw>
          </a:effectLst>
        </p:spPr>
      </p:pic>
    </p:spTree>
    <p:extLst>
      <p:ext uri="{BB962C8B-B14F-4D97-AF65-F5344CB8AC3E}">
        <p14:creationId xmlns:p14="http://schemas.microsoft.com/office/powerpoint/2010/main" val="570218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テキスト ボックス 7"/>
          <p:cNvSpPr txBox="1"/>
          <p:nvPr/>
        </p:nvSpPr>
        <p:spPr>
          <a:xfrm>
            <a:off x="853943" y="257728"/>
            <a:ext cx="5929828" cy="1200329"/>
          </a:xfrm>
          <a:prstGeom prst="rect">
            <a:avLst/>
          </a:prstGeom>
          <a:noFill/>
        </p:spPr>
        <p:txBody>
          <a:bodyPr wrap="none" rtlCol="0">
            <a:spAutoFit/>
          </a:bodyPr>
          <a:lstStyle/>
          <a:p>
            <a:r>
              <a:rPr kumimoji="1" lang="ja-JP" altLang="en-US" sz="4000" u="dottedHeavy" dirty="0">
                <a:solidFill>
                  <a:schemeClr val="bg1">
                    <a:lumMod val="75000"/>
                    <a:lumOff val="25000"/>
                  </a:schemeClr>
                </a:solidFill>
                <a:uFill>
                  <a:solidFill>
                    <a:schemeClr val="accent4"/>
                  </a:solidFill>
                </a:uFill>
              </a:rPr>
              <a:t>語学運用能力</a:t>
            </a:r>
            <a:r>
              <a:rPr kumimoji="1" lang="ja-JP" altLang="en-US" sz="3200" u="dottedHeavy" dirty="0">
                <a:solidFill>
                  <a:schemeClr val="bg1">
                    <a:lumMod val="75000"/>
                    <a:lumOff val="25000"/>
                  </a:schemeClr>
                </a:solidFill>
                <a:uFill>
                  <a:solidFill>
                    <a:schemeClr val="accent4"/>
                  </a:solidFill>
                </a:uFill>
              </a:rPr>
              <a:t>は</a:t>
            </a:r>
            <a:endParaRPr kumimoji="1" lang="en-US" altLang="ja-JP" sz="3200" u="dottedHeavy" dirty="0">
              <a:solidFill>
                <a:schemeClr val="bg1">
                  <a:lumMod val="75000"/>
                  <a:lumOff val="25000"/>
                </a:schemeClr>
              </a:solidFill>
              <a:uFill>
                <a:solidFill>
                  <a:schemeClr val="accent4"/>
                </a:solidFill>
              </a:uFill>
            </a:endParaRPr>
          </a:p>
          <a:p>
            <a:pPr algn="ctr"/>
            <a:r>
              <a:rPr kumimoji="1" lang="ja-JP" altLang="en-US" sz="3200" u="dottedHeavy" dirty="0">
                <a:solidFill>
                  <a:schemeClr val="bg1">
                    <a:lumMod val="75000"/>
                    <a:lumOff val="25000"/>
                  </a:schemeClr>
                </a:solidFill>
                <a:uFill>
                  <a:solidFill>
                    <a:schemeClr val="accent4"/>
                  </a:solidFill>
                </a:uFill>
              </a:rPr>
              <a:t>受入基準を満たしていますか？</a:t>
            </a:r>
          </a:p>
        </p:txBody>
      </p:sp>
      <p:sp>
        <p:nvSpPr>
          <p:cNvPr id="17" name="テキスト ボックス 16">
            <a:extLst>
              <a:ext uri="{FF2B5EF4-FFF2-40B4-BE49-F238E27FC236}">
                <a16:creationId xmlns:a16="http://schemas.microsoft.com/office/drawing/2014/main" id="{7778E7D5-0691-45C0-90F7-67D3C3F07395}"/>
              </a:ext>
            </a:extLst>
          </p:cNvPr>
          <p:cNvSpPr txBox="1"/>
          <p:nvPr/>
        </p:nvSpPr>
        <p:spPr>
          <a:xfrm>
            <a:off x="853943" y="1720840"/>
            <a:ext cx="7603484" cy="3539430"/>
          </a:xfrm>
          <a:prstGeom prst="rect">
            <a:avLst/>
          </a:prstGeom>
          <a:noFill/>
          <a:effectLst>
            <a:outerShdw blurRad="76200" dist="12700" dir="2700000" sy="-23000" kx="-800400" algn="bl" rotWithShape="0">
              <a:prstClr val="black">
                <a:alpha val="20000"/>
              </a:prstClr>
            </a:outerShdw>
          </a:effectLst>
        </p:spPr>
        <p:txBody>
          <a:bodyPr wrap="square" rtlCol="0">
            <a:spAutoFit/>
          </a:bodyPr>
          <a:lstStyle/>
          <a:p>
            <a:pPr>
              <a:buClr>
                <a:schemeClr val="bg2"/>
              </a:buClr>
            </a:pPr>
            <a:r>
              <a:rPr lang="ja-JP" altLang="en-US" sz="2800" dirty="0">
                <a:solidFill>
                  <a:schemeClr val="accent4"/>
                </a:solidFill>
                <a:highlight>
                  <a:srgbClr val="FFFFFF"/>
                </a:highlight>
              </a:rPr>
              <a:t>✓英語圏</a:t>
            </a:r>
            <a:endParaRPr lang="en-US" altLang="ja-JP" sz="2800" dirty="0">
              <a:solidFill>
                <a:schemeClr val="accent4"/>
              </a:solidFill>
              <a:highlight>
                <a:srgbClr val="FFFFFF"/>
              </a:highlight>
            </a:endParaRPr>
          </a:p>
          <a:p>
            <a:pPr>
              <a:buClr>
                <a:schemeClr val="bg2"/>
              </a:buClr>
            </a:pPr>
            <a:r>
              <a:rPr lang="ja-JP" altLang="en-US" sz="2400" dirty="0">
                <a:solidFill>
                  <a:schemeClr val="accent3">
                    <a:lumMod val="10000"/>
                  </a:schemeClr>
                </a:solidFill>
              </a:rPr>
              <a:t>入学の条件として英語運用能力試験（</a:t>
            </a:r>
            <a:r>
              <a:rPr lang="en-US" altLang="ja-JP" sz="2400" dirty="0">
                <a:solidFill>
                  <a:schemeClr val="accent3">
                    <a:lumMod val="10000"/>
                  </a:schemeClr>
                </a:solidFill>
              </a:rPr>
              <a:t>TOEFL</a:t>
            </a:r>
            <a:r>
              <a:rPr lang="ja-JP" altLang="en-US" sz="2400" dirty="0">
                <a:solidFill>
                  <a:schemeClr val="accent3">
                    <a:lumMod val="10000"/>
                  </a:schemeClr>
                </a:solidFill>
              </a:rPr>
              <a:t>・</a:t>
            </a:r>
            <a:r>
              <a:rPr lang="en-US" altLang="ja-JP" sz="2400" dirty="0">
                <a:solidFill>
                  <a:schemeClr val="accent3">
                    <a:lumMod val="10000"/>
                  </a:schemeClr>
                </a:solidFill>
              </a:rPr>
              <a:t>IELTS</a:t>
            </a:r>
            <a:r>
              <a:rPr lang="ja-JP" altLang="en-US" sz="2400" dirty="0">
                <a:solidFill>
                  <a:schemeClr val="accent3">
                    <a:lumMod val="10000"/>
                  </a:schemeClr>
                </a:solidFill>
              </a:rPr>
              <a:t>）のスコアを要求されることが多い。</a:t>
            </a:r>
            <a:endParaRPr lang="en-US" altLang="ja-JP" sz="2400" dirty="0">
              <a:solidFill>
                <a:schemeClr val="accent3">
                  <a:lumMod val="10000"/>
                </a:schemeClr>
              </a:solidFill>
            </a:endParaRPr>
          </a:p>
          <a:p>
            <a:pPr>
              <a:buClr>
                <a:schemeClr val="bg2"/>
              </a:buClr>
            </a:pPr>
            <a:endParaRPr lang="en-US" altLang="ja-JP" sz="2400" dirty="0">
              <a:solidFill>
                <a:schemeClr val="accent3">
                  <a:lumMod val="10000"/>
                </a:schemeClr>
              </a:solidFill>
            </a:endParaRPr>
          </a:p>
          <a:p>
            <a:pPr>
              <a:buClr>
                <a:schemeClr val="bg2"/>
              </a:buClr>
            </a:pPr>
            <a:r>
              <a:rPr lang="ja-JP" altLang="en-US" sz="2800" dirty="0">
                <a:solidFill>
                  <a:schemeClr val="accent4"/>
                </a:solidFill>
              </a:rPr>
              <a:t>✓英語圏以外</a:t>
            </a:r>
            <a:endParaRPr lang="en-US" altLang="ja-JP" sz="2800" dirty="0">
              <a:solidFill>
                <a:schemeClr val="accent4"/>
              </a:solidFill>
            </a:endParaRPr>
          </a:p>
          <a:p>
            <a:pPr>
              <a:buClr>
                <a:schemeClr val="bg2"/>
              </a:buClr>
            </a:pPr>
            <a:r>
              <a:rPr lang="ja-JP" altLang="en-US" sz="2400" dirty="0">
                <a:solidFill>
                  <a:schemeClr val="accent4"/>
                </a:solidFill>
              </a:rPr>
              <a:t>（フランス語やロシア語、中国語等）</a:t>
            </a:r>
            <a:endParaRPr lang="en-US" altLang="ja-JP" sz="2400" dirty="0">
              <a:solidFill>
                <a:schemeClr val="accent4"/>
              </a:solidFill>
            </a:endParaRPr>
          </a:p>
          <a:p>
            <a:pPr>
              <a:buClr>
                <a:schemeClr val="bg2"/>
              </a:buClr>
            </a:pPr>
            <a:r>
              <a:rPr lang="ja-JP" altLang="en-US" sz="2400" dirty="0">
                <a:solidFill>
                  <a:schemeClr val="accent3">
                    <a:lumMod val="10000"/>
                  </a:schemeClr>
                </a:solidFill>
              </a:rPr>
              <a:t>専門科目の授業を受ける場合は、外国語運用能力をはかる試験が必要な場合あり。</a:t>
            </a:r>
            <a:endParaRPr lang="en-US" altLang="ja-JP" sz="2400" dirty="0">
              <a:solidFill>
                <a:schemeClr val="accent3">
                  <a:lumMod val="10000"/>
                </a:schemeClr>
              </a:solidFill>
            </a:endParaRPr>
          </a:p>
          <a:p>
            <a:pPr>
              <a:buClr>
                <a:schemeClr val="bg2"/>
              </a:buClr>
            </a:pPr>
            <a:endParaRPr lang="ja-JP" altLang="en-US" sz="2400" dirty="0">
              <a:solidFill>
                <a:schemeClr val="accent3">
                  <a:lumMod val="10000"/>
                </a:schemeClr>
              </a:solidFill>
            </a:endParaRPr>
          </a:p>
        </p:txBody>
      </p:sp>
      <p:sp>
        <p:nvSpPr>
          <p:cNvPr id="18" name="テキスト ボックス 17">
            <a:extLst>
              <a:ext uri="{FF2B5EF4-FFF2-40B4-BE49-F238E27FC236}">
                <a16:creationId xmlns:a16="http://schemas.microsoft.com/office/drawing/2014/main" id="{A6A7B5F8-C72D-4D96-9A0C-94AAFB9E4605}"/>
              </a:ext>
            </a:extLst>
          </p:cNvPr>
          <p:cNvSpPr txBox="1"/>
          <p:nvPr/>
        </p:nvSpPr>
        <p:spPr>
          <a:xfrm>
            <a:off x="930630" y="5065237"/>
            <a:ext cx="7526797"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2000" dirty="0"/>
              <a:t>それぞれの協定校の語学要件は、交換留学募集時に掲示される「主な大学間協定校一覧」で確認できます。</a:t>
            </a:r>
            <a:endParaRPr kumimoji="1" lang="en-US" altLang="ja-JP" sz="2000" dirty="0"/>
          </a:p>
          <a:p>
            <a:pPr>
              <a:spcAft>
                <a:spcPts val="900"/>
              </a:spcAft>
            </a:pPr>
            <a:r>
              <a:rPr kumimoji="1" lang="ja-JP" altLang="en-US" sz="2000" dirty="0">
                <a:solidFill>
                  <a:srgbClr val="000000"/>
                </a:solidFill>
              </a:rPr>
              <a:t>語学力要件は、</a:t>
            </a:r>
            <a:r>
              <a:rPr kumimoji="1" lang="ja-JP" altLang="en-US" sz="2000" dirty="0">
                <a:solidFill>
                  <a:srgbClr val="0000FF"/>
                </a:solidFill>
              </a:rPr>
              <a:t>学内申請までに</a:t>
            </a:r>
            <a:r>
              <a:rPr kumimoji="1" lang="ja-JP" altLang="en-US" sz="2000" dirty="0">
                <a:solidFill>
                  <a:srgbClr val="000000"/>
                </a:solidFill>
              </a:rPr>
              <a:t>満たしていること。スコアシートの提出は不要でも、</a:t>
            </a:r>
            <a:r>
              <a:rPr kumimoji="1" lang="ja-JP" altLang="en-US" sz="2000" dirty="0">
                <a:solidFill>
                  <a:srgbClr val="0000FF"/>
                </a:solidFill>
              </a:rPr>
              <a:t>授業を理解できる語学力</a:t>
            </a:r>
            <a:r>
              <a:rPr kumimoji="1" lang="ja-JP" altLang="en-US" sz="2000" dirty="0">
                <a:solidFill>
                  <a:srgbClr val="000000"/>
                </a:solidFill>
              </a:rPr>
              <a:t>が必要です。</a:t>
            </a:r>
          </a:p>
        </p:txBody>
      </p:sp>
    </p:spTree>
    <p:extLst>
      <p:ext uri="{BB962C8B-B14F-4D97-AF65-F5344CB8AC3E}">
        <p14:creationId xmlns:p14="http://schemas.microsoft.com/office/powerpoint/2010/main" val="4073198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縞模様">
  <a:themeElements>
    <a:clrScheme name="縞模様">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縞模様">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縞模様">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デザート">
  <a:themeElements>
    <a:clrScheme name="ユーザー定義 8">
      <a:dk1>
        <a:srgbClr val="5296DE"/>
      </a:dk1>
      <a:lt1>
        <a:srgbClr val="FFFFFF"/>
      </a:lt1>
      <a:dk2>
        <a:srgbClr val="6FBD92"/>
      </a:dk2>
      <a:lt2>
        <a:srgbClr val="FBEC85"/>
      </a:lt2>
      <a:accent1>
        <a:srgbClr val="BFFDFF"/>
      </a:accent1>
      <a:accent2>
        <a:srgbClr val="FFCB99"/>
      </a:accent2>
      <a:accent3>
        <a:srgbClr val="F7B7F9"/>
      </a:accent3>
      <a:accent4>
        <a:srgbClr val="D2C2F1"/>
      </a:accent4>
      <a:accent5>
        <a:srgbClr val="00B050"/>
      </a:accent5>
      <a:accent6>
        <a:srgbClr val="9D09D1"/>
      </a:accent6>
      <a:hlink>
        <a:srgbClr val="1286C9"/>
      </a:hlink>
      <a:folHlink>
        <a:srgbClr val="A8C2E7"/>
      </a:folHlink>
    </a:clrScheme>
    <a:fontScheme name="デザート">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デザート">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TM03090430[[fn=縞模様]]</Template>
  <TotalTime>428</TotalTime>
  <Words>1493</Words>
  <Application>Microsoft Office PowerPoint</Application>
  <PresentationFormat>画面に合わせる (4:3)</PresentationFormat>
  <Paragraphs>248</Paragraphs>
  <Slides>15</Slides>
  <Notes>8</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15</vt:i4>
      </vt:variant>
    </vt:vector>
  </HeadingPairs>
  <TitlesOfParts>
    <vt:vector size="28" baseType="lpstr">
      <vt:lpstr>07やさしさゴシック手書き</vt:lpstr>
      <vt:lpstr>BIZ UDゴシック</vt:lpstr>
      <vt:lpstr>HGPｺﾞｼｯｸE</vt:lpstr>
      <vt:lpstr>HGP創英角ｺﾞｼｯｸUB</vt:lpstr>
      <vt:lpstr>ＭＳ ゴシック</vt:lpstr>
      <vt:lpstr>ヒラギノ角ゴ Pro W3</vt:lpstr>
      <vt:lpstr>游ゴシック</vt:lpstr>
      <vt:lpstr>Corbel</vt:lpstr>
      <vt:lpstr>Tw Cen MT</vt:lpstr>
      <vt:lpstr>Wingdings</vt:lpstr>
      <vt:lpstr>Wingdings 2</vt:lpstr>
      <vt:lpstr>縞模様</vt:lpstr>
      <vt:lpstr>デザート</vt:lpstr>
      <vt:lpstr>交換留学の制度について</vt:lpstr>
      <vt:lpstr>海外留学の種類（タイプ）</vt:lpstr>
      <vt:lpstr>PowerPoint プレゼンテーション</vt:lpstr>
      <vt:lpstr>PowerPoint プレゼンテーション</vt:lpstr>
      <vt:lpstr>PowerPoint プレゼンテーション</vt:lpstr>
      <vt:lpstr>富山大学生の 大学間交流協定校への派遣実績</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学内の奨学金</vt:lpstr>
      <vt:lpstr>学内（各キャンパス）の奨学金</vt:lpstr>
      <vt:lpstr>学外の奨学金</vt:lpstr>
      <vt:lpstr>PowerPoint プレゼンテーション</vt:lpstr>
    </vt:vector>
  </TitlesOfParts>
  <Company>University of Toyama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交換留学オリエンテーション</dc:title>
  <dc:creator>滝本　美月</dc:creator>
  <cp:lastModifiedBy>滝本　美月</cp:lastModifiedBy>
  <cp:revision>7</cp:revision>
  <dcterms:created xsi:type="dcterms:W3CDTF">2022-11-07T07:30:35Z</dcterms:created>
  <dcterms:modified xsi:type="dcterms:W3CDTF">2022-11-14T07:02:41Z</dcterms:modified>
</cp:coreProperties>
</file>